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  <p:sldMasterId id="2147483672" r:id="rId3"/>
  </p:sldMasterIdLst>
  <p:sldIdLst>
    <p:sldId id="256" r:id="rId4"/>
    <p:sldId id="260" r:id="rId5"/>
    <p:sldId id="263" r:id="rId6"/>
    <p:sldId id="267" r:id="rId7"/>
  </p:sldIdLst>
  <p:sldSz cx="12192000" cy="6858000"/>
  <p:notesSz cx="6858000" cy="9144000"/>
  <p:embeddedFontLst>
    <p:embeddedFont>
      <p:font typeface="SimSun" panose="02010600030101010101" pitchFamily="2" charset="-122"/>
      <p:regular r:id="rId8"/>
    </p:embeddedFont>
    <p:embeddedFont>
      <p:font typeface="Play" panose="020B0604020202020204" charset="0"/>
      <p:regular r:id="rId9"/>
      <p:bold r:id="rId10"/>
    </p:embeddedFont>
  </p:embeddedFontLst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0"/>
    <p:restoredTop sz="0"/>
  </p:normalViewPr>
  <p:slideViewPr>
    <p:cSldViewPr>
      <p:cViewPr varScale="1">
        <p:scale>
          <a:sx n="74" d="100"/>
          <a:sy n="74" d="100"/>
        </p:scale>
        <p:origin x="53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gs" Target="tags/tag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1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6.xml"/><Relationship Id="rId4" Type="http://schemas.openxmlformats.org/officeDocument/2006/relationships/tags" Target="../tags/tag15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1.xml"/><Relationship Id="rId4" Type="http://schemas.openxmlformats.org/officeDocument/2006/relationships/tags" Target="../tags/tag20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9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tags" Target="../tags/tag54.xml"/><Relationship Id="rId5" Type="http://schemas.openxmlformats.org/officeDocument/2006/relationships/tags" Target="../tags/tag53.xml"/><Relationship Id="rId4" Type="http://schemas.openxmlformats.org/officeDocument/2006/relationships/tags" Target="../tags/tag5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9.xml"/><Relationship Id="rId4" Type="http://schemas.openxmlformats.org/officeDocument/2006/relationships/tags" Target="../tags/tag58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4.xml"/><Relationship Id="rId4" Type="http://schemas.openxmlformats.org/officeDocument/2006/relationships/tags" Target="../tags/tag63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74.xml"/><Relationship Id="rId4" Type="http://schemas.openxmlformats.org/officeDocument/2006/relationships/tags" Target="../tags/tag7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" Type="http://schemas.openxmlformats.org/officeDocument/2006/relationships/tags" Target="../tags/tag75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79.xml"/><Relationship Id="rId4" Type="http://schemas.openxmlformats.org/officeDocument/2006/relationships/tags" Target="../tags/tag78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6" Type="http://schemas.openxmlformats.org/officeDocument/2006/relationships/tags" Target="../tags/tag90.xml"/><Relationship Id="rId5" Type="http://schemas.openxmlformats.org/officeDocument/2006/relationships/tags" Target="../tags/tag89.xml"/><Relationship Id="rId4" Type="http://schemas.openxmlformats.org/officeDocument/2006/relationships/tags" Target="../tags/tag88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tags" Target="../tags/tag98.xml"/><Relationship Id="rId3" Type="http://schemas.openxmlformats.org/officeDocument/2006/relationships/tags" Target="../tags/tag93.xml"/><Relationship Id="rId7" Type="http://schemas.openxmlformats.org/officeDocument/2006/relationships/tags" Target="../tags/tag97.xml"/><Relationship Id="rId2" Type="http://schemas.openxmlformats.org/officeDocument/2006/relationships/tags" Target="../tags/tag92.xml"/><Relationship Id="rId1" Type="http://schemas.openxmlformats.org/officeDocument/2006/relationships/tags" Target="../tags/tag91.xml"/><Relationship Id="rId6" Type="http://schemas.openxmlformats.org/officeDocument/2006/relationships/tags" Target="../tags/tag96.xml"/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9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tags" Target="../tags/tag101.xml"/><Relationship Id="rId2" Type="http://schemas.openxmlformats.org/officeDocument/2006/relationships/tags" Target="../tags/tag100.xml"/><Relationship Id="rId1" Type="http://schemas.openxmlformats.org/officeDocument/2006/relationships/tags" Target="../tags/tag99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10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" Type="http://schemas.openxmlformats.org/officeDocument/2006/relationships/tags" Target="../tags/tag103.xml"/><Relationship Id="rId4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tags" Target="../tags/tag108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07.xml"/><Relationship Id="rId1" Type="http://schemas.openxmlformats.org/officeDocument/2006/relationships/tags" Target="../tags/tag106.xml"/><Relationship Id="rId6" Type="http://schemas.openxmlformats.org/officeDocument/2006/relationships/tags" Target="../tags/tag111.xml"/><Relationship Id="rId5" Type="http://schemas.openxmlformats.org/officeDocument/2006/relationships/tags" Target="../tags/tag110.xml"/><Relationship Id="rId4" Type="http://schemas.openxmlformats.org/officeDocument/2006/relationships/tags" Target="../tags/tag109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tags" Target="../tags/tag114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13.xml"/><Relationship Id="rId1" Type="http://schemas.openxmlformats.org/officeDocument/2006/relationships/tags" Target="../tags/tag112.xml"/><Relationship Id="rId6" Type="http://schemas.openxmlformats.org/officeDocument/2006/relationships/tags" Target="../tags/tag117.xml"/><Relationship Id="rId5" Type="http://schemas.openxmlformats.org/officeDocument/2006/relationships/tags" Target="../tags/tag116.xml"/><Relationship Id="rId4" Type="http://schemas.openxmlformats.org/officeDocument/2006/relationships/tags" Target="../tags/tag115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tags" Target="../tags/tag120.xml"/><Relationship Id="rId2" Type="http://schemas.openxmlformats.org/officeDocument/2006/relationships/tags" Target="../tags/tag119.xml"/><Relationship Id="rId1" Type="http://schemas.openxmlformats.org/officeDocument/2006/relationships/tags" Target="../tags/tag118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122.xml"/><Relationship Id="rId4" Type="http://schemas.openxmlformats.org/officeDocument/2006/relationships/tags" Target="../tags/tag12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tags" Target="../tags/tag125.xml"/><Relationship Id="rId2" Type="http://schemas.openxmlformats.org/officeDocument/2006/relationships/tags" Target="../tags/tag124.xml"/><Relationship Id="rId1" Type="http://schemas.openxmlformats.org/officeDocument/2006/relationships/tags" Target="../tags/tag123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127.xml"/><Relationship Id="rId4" Type="http://schemas.openxmlformats.org/officeDocument/2006/relationships/tags" Target="../tags/tag126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3"/>
            </p:custDataLst>
          </p:nvPr>
        </p:nvSpPr>
        <p:spPr/>
        <p:txBody>
          <a:bodyPr/>
          <a:lstStyle/>
          <a:p>
            <a:fld id="{22191F06-653C-4FE6-AAE5-13FC1CE7D7CB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5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3"/>
            </p:custDataLst>
          </p:nvPr>
        </p:nvSpPr>
        <p:spPr/>
        <p:txBody>
          <a:bodyPr/>
          <a:lstStyle/>
          <a:p>
            <a:fld id="{C354EC93-E79A-44AD-BF93-399653A7A434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5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3"/>
            </p:custDataLst>
          </p:nvPr>
        </p:nvSpPr>
        <p:spPr/>
        <p:txBody>
          <a:bodyPr/>
          <a:lstStyle/>
          <a:p>
            <a:fld id="{B1B1B8D9-A7EF-48E0-9672-21763C28619B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5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  <p:custDataLst>
              <p:tags r:id="rId4"/>
            </p:custDataLst>
          </p:nvPr>
        </p:nvSpPr>
        <p:spPr/>
        <p:txBody>
          <a:bodyPr/>
          <a:lstStyle/>
          <a:p>
            <a:fld id="{C17736B2-4564-453F-A2BB-F4714C3F350D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5"/>
            <p:custDataLst>
              <p:tags r:id="rId6"/>
            </p:custDataLst>
          </p:nvPr>
        </p:nvSpPr>
        <p:spPr/>
        <p:txBody>
          <a:bodyPr/>
          <a:lstStyle/>
          <a:p>
            <a:fld id="{2CB85C99-10FF-423A-9775-90AF31D03795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6"/>
            <p:custDataLst>
              <p:tags r:id="rId7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7"/>
            <p:custDataLst>
              <p:tags r:id="rId8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  <p:custDataLst>
              <p:tags r:id="rId2"/>
            </p:custDataLst>
          </p:nvPr>
        </p:nvSpPr>
        <p:spPr/>
        <p:txBody>
          <a:bodyPr/>
          <a:lstStyle/>
          <a:p>
            <a:fld id="{D91386BB-2D41-4351-AE25-6D0039C90E80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  <p:custDataLst>
              <p:tags r:id="rId4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  <p:custDataLst>
              <p:tags r:id="rId1"/>
            </p:custDataLst>
          </p:nvPr>
        </p:nvSpPr>
        <p:spPr/>
        <p:txBody>
          <a:bodyPr/>
          <a:lstStyle/>
          <a:p>
            <a:fld id="{8B03E544-1C88-4B0B-9979-964D39B5D2CE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  <p:custDataLst>
              <p:tags r:id="rId2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  <p:custDataLst>
              <p:tags r:id="rId3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  <p:custDataLst>
              <p:tags r:id="rId4"/>
            </p:custDataLst>
          </p:nvPr>
        </p:nvSpPr>
        <p:spPr/>
        <p:txBody>
          <a:bodyPr/>
          <a:lstStyle/>
          <a:p>
            <a:fld id="{BAA822AA-DE1C-4E19-A8E9-407CBAA80247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  <p:custDataLst>
              <p:tags r:id="rId4"/>
            </p:custDataLst>
          </p:nvPr>
        </p:nvSpPr>
        <p:spPr/>
        <p:txBody>
          <a:bodyPr/>
          <a:lstStyle/>
          <a:p>
            <a:fld id="{62E058B3-E06B-4118-AA90-779B4F61C5B4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3"/>
            </p:custDataLst>
          </p:nvPr>
        </p:nvSpPr>
        <p:spPr/>
        <p:txBody>
          <a:bodyPr/>
          <a:lstStyle/>
          <a:p>
            <a:fld id="{86D02115-EF95-4129-86B2-4775DF88C82A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5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3"/>
            </p:custDataLst>
          </p:nvPr>
        </p:nvSpPr>
        <p:spPr/>
        <p:txBody>
          <a:bodyPr/>
          <a:lstStyle/>
          <a:p>
            <a:fld id="{8747E261-7EA6-4F67-BE2C-AE7EA7F1E1BA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5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3"/>
            </p:custDataLst>
          </p:nvPr>
        </p:nvSpPr>
        <p:spPr/>
        <p:txBody>
          <a:bodyPr/>
          <a:lstStyle/>
          <a:p>
            <a:fld id="{BC596B62-5A7D-484B-99EF-02BC4FB1B6CC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5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3"/>
            </p:custDataLst>
          </p:nvPr>
        </p:nvSpPr>
        <p:spPr/>
        <p:txBody>
          <a:bodyPr/>
          <a:lstStyle/>
          <a:p>
            <a:fld id="{04B8D207-6AB1-457F-A267-1B1633BA0327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5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3"/>
            </p:custDataLst>
          </p:nvPr>
        </p:nvSpPr>
        <p:spPr/>
        <p:txBody>
          <a:bodyPr/>
          <a:lstStyle/>
          <a:p>
            <a:fld id="{C45AEE4F-147C-4335-A63C-2F5642ED4912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5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  <p:custDataLst>
              <p:tags r:id="rId4"/>
            </p:custDataLst>
          </p:nvPr>
        </p:nvSpPr>
        <p:spPr/>
        <p:txBody>
          <a:bodyPr/>
          <a:lstStyle/>
          <a:p>
            <a:fld id="{78344CF4-806F-4BBF-BCF1-0F6520F209AF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5"/>
            <p:custDataLst>
              <p:tags r:id="rId6"/>
            </p:custDataLst>
          </p:nvPr>
        </p:nvSpPr>
        <p:spPr/>
        <p:txBody>
          <a:bodyPr/>
          <a:lstStyle/>
          <a:p>
            <a:fld id="{CA5A2036-5344-47E8-8BD5-8909E14CFD67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6"/>
            <p:custDataLst>
              <p:tags r:id="rId7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7"/>
            <p:custDataLst>
              <p:tags r:id="rId8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  <p:custDataLst>
              <p:tags r:id="rId2"/>
            </p:custDataLst>
          </p:nvPr>
        </p:nvSpPr>
        <p:spPr/>
        <p:txBody>
          <a:bodyPr/>
          <a:lstStyle/>
          <a:p>
            <a:fld id="{ED148464-3A7D-47EA-BCD6-AA62E4D8A863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  <p:custDataLst>
              <p:tags r:id="rId4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  <p:custDataLst>
              <p:tags r:id="rId1"/>
            </p:custDataLst>
          </p:nvPr>
        </p:nvSpPr>
        <p:spPr/>
        <p:txBody>
          <a:bodyPr/>
          <a:lstStyle/>
          <a:p>
            <a:fld id="{8D51C200-CF10-4A61-9A4C-84E71DF455A0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  <p:custDataLst>
              <p:tags r:id="rId2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  <p:custDataLst>
              <p:tags r:id="rId3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  <p:custDataLst>
              <p:tags r:id="rId4"/>
            </p:custDataLst>
          </p:nvPr>
        </p:nvSpPr>
        <p:spPr/>
        <p:txBody>
          <a:bodyPr/>
          <a:lstStyle/>
          <a:p>
            <a:fld id="{8FC868D6-C346-4618-9E5E-E4375A31FF34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  <p:custDataLst>
              <p:tags r:id="rId4"/>
            </p:custDataLst>
          </p:nvPr>
        </p:nvSpPr>
        <p:spPr/>
        <p:txBody>
          <a:bodyPr/>
          <a:lstStyle/>
          <a:p>
            <a:fld id="{C8BBFB28-236E-452A-9242-CE02D162969F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3"/>
            </p:custDataLst>
          </p:nvPr>
        </p:nvSpPr>
        <p:spPr/>
        <p:txBody>
          <a:bodyPr/>
          <a:lstStyle/>
          <a:p>
            <a:fld id="{7684851F-4AF1-4DCB-8876-19B07FD014FC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5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3"/>
            </p:custDataLst>
          </p:nvPr>
        </p:nvSpPr>
        <p:spPr/>
        <p:txBody>
          <a:bodyPr/>
          <a:lstStyle/>
          <a:p>
            <a:fld id="{41016E30-EE7E-44EF-BB98-07820D8B5339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5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关系图"/>
          <p:cNvPicPr>
            <a:picLocks noChangeAspect="1"/>
          </p:cNvPicPr>
          <p:nvPr/>
        </p:nvPicPr>
        <p:blipFill>
          <a:blip r:embed="rId2"/>
          <a:srcRect r="2528" b="10909"/>
          <a:stretch>
            <a:fillRect/>
          </a:stretch>
        </p:blipFill>
        <p:spPr>
          <a:xfrm>
            <a:off x="239184" y="692150"/>
            <a:ext cx="11885083" cy="61102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2117" y="549275"/>
            <a:ext cx="12192000" cy="1511300"/>
          </a:xfrm>
          <a:prstGeom prst="rect">
            <a:avLst/>
          </a:prstGeom>
          <a:gradFill rotWithShape="0">
            <a:gsLst>
              <a:gs pos="0">
                <a:schemeClr val="bg2">
                  <a:gamma/>
                  <a:tint val="0"/>
                  <a:invGamma/>
                </a:schemeClr>
              </a:gs>
              <a:gs pos="100000">
                <a:schemeClr val="bg2">
                  <a:alpha val="53999"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544233" y="2492375"/>
            <a:ext cx="7393517" cy="1222375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1007533" y="620713"/>
            <a:ext cx="10363200" cy="1470025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zh-CN" noProof="0" smtClean="0"/>
              <a:t>Click to edit Master title style</a:t>
            </a:r>
          </a:p>
        </p:txBody>
      </p:sp>
      <p:sp>
        <p:nvSpPr>
          <p:cNvPr id="11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830FEDC0-516B-404E-949E-237AF77C66E5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</p:bldLst>
  </p:timing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EAE92-A6BC-400F-8A01-5481A132E3C4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825FA-F4EC-4394-A708-72B6368D41AF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9B782-EF37-4E24-BFD7-821203E29450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7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7" y="2505075"/>
            <a:ext cx="51583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4D2B2-CB03-40F1-9589-2F8A94E1D2E6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AE592-DA7F-463B-A21F-2AA053D4CD1C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3167D-25BD-4797-B7BD-5E6061215B2B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1C0F5-988D-40F5-B77B-FC776B958B61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5"/>
            <a:ext cx="617220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F6B3C-C019-4113-8445-B3EAA0E132AB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BDD02-3030-449F-ACF9-828ADC62E6F6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0C32E-C135-4B46-B5A7-468A499BD0CA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6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5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4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65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tags" Target="../tags/tag69.xml"/><Relationship Id="rId2" Type="http://schemas.openxmlformats.org/officeDocument/2006/relationships/slideLayout" Target="../slideLayouts/slideLayout13.xml"/><Relationship Id="rId16" Type="http://schemas.openxmlformats.org/officeDocument/2006/relationships/tags" Target="../tags/tag68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ags" Target="../tags/tag67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ags" Target="../tags/tag6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FD0B7A-F5DD-4F40-B4CB-3B2C354B893A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FD0B7A-F5DD-4F40-B4CB-3B2C354B893A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117" y="333375"/>
            <a:ext cx="12192000" cy="1009650"/>
          </a:xfrm>
          <a:prstGeom prst="rect">
            <a:avLst/>
          </a:prstGeom>
          <a:gradFill rotWithShape="0">
            <a:gsLst>
              <a:gs pos="0">
                <a:schemeClr val="bg2">
                  <a:gamma/>
                  <a:tint val="0"/>
                  <a:invGamma/>
                </a:schemeClr>
              </a:gs>
              <a:gs pos="100000">
                <a:schemeClr val="bg2">
                  <a:alpha val="53999"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pic>
        <p:nvPicPr>
          <p:cNvPr id="1027" name="Picture 3" descr="关系图"/>
          <p:cNvPicPr>
            <a:picLocks noChangeAspect="1"/>
          </p:cNvPicPr>
          <p:nvPr/>
        </p:nvPicPr>
        <p:blipFill>
          <a:blip r:embed="rId13"/>
          <a:srcRect t="1094" r="8122" b="13318"/>
          <a:stretch>
            <a:fillRect/>
          </a:stretch>
        </p:blipFill>
        <p:spPr>
          <a:xfrm>
            <a:off x="7730067" y="4438650"/>
            <a:ext cx="4453467" cy="2333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8" name="Rectangle 4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zh-CN" dirty="0"/>
              <a:t>Click to edit Master title style</a:t>
            </a:r>
          </a:p>
        </p:txBody>
      </p:sp>
      <p:sp>
        <p:nvSpPr>
          <p:cNvPr id="1029" name="Rectangle 5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E8FD0B7A-F5DD-4F40-B4CB-3B2C354B893A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 bldLvl="0" animBg="1"/>
      <p:bldP spid="1028" grpId="0" bldLvl="0"/>
    </p:bldLst>
  </p:timing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135.xml"/><Relationship Id="rId13" Type="http://schemas.openxmlformats.org/officeDocument/2006/relationships/tags" Target="../tags/tag140.xml"/><Relationship Id="rId3" Type="http://schemas.openxmlformats.org/officeDocument/2006/relationships/tags" Target="../tags/tag130.xml"/><Relationship Id="rId7" Type="http://schemas.openxmlformats.org/officeDocument/2006/relationships/tags" Target="../tags/tag134.xml"/><Relationship Id="rId12" Type="http://schemas.openxmlformats.org/officeDocument/2006/relationships/tags" Target="../tags/tag139.xml"/><Relationship Id="rId17" Type="http://schemas.openxmlformats.org/officeDocument/2006/relationships/image" Target="../media/image4.svg"/><Relationship Id="rId2" Type="http://schemas.openxmlformats.org/officeDocument/2006/relationships/tags" Target="../tags/tag129.xml"/><Relationship Id="rId16" Type="http://schemas.openxmlformats.org/officeDocument/2006/relationships/image" Target="../media/image3.png"/><Relationship Id="rId1" Type="http://schemas.openxmlformats.org/officeDocument/2006/relationships/tags" Target="../tags/tag128.xml"/><Relationship Id="rId6" Type="http://schemas.openxmlformats.org/officeDocument/2006/relationships/tags" Target="../tags/tag133.xml"/><Relationship Id="rId11" Type="http://schemas.openxmlformats.org/officeDocument/2006/relationships/tags" Target="../tags/tag138.xml"/><Relationship Id="rId5" Type="http://schemas.openxmlformats.org/officeDocument/2006/relationships/tags" Target="../tags/tag132.xml"/><Relationship Id="rId15" Type="http://schemas.openxmlformats.org/officeDocument/2006/relationships/image" Target="../media/image2.png"/><Relationship Id="rId10" Type="http://schemas.openxmlformats.org/officeDocument/2006/relationships/tags" Target="../tags/tag137.xml"/><Relationship Id="rId4" Type="http://schemas.openxmlformats.org/officeDocument/2006/relationships/tags" Target="../tags/tag131.xml"/><Relationship Id="rId9" Type="http://schemas.openxmlformats.org/officeDocument/2006/relationships/tags" Target="../tags/tag136.xml"/><Relationship Id="rId14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tags" Target="../tags/tag153.xml"/><Relationship Id="rId18" Type="http://schemas.openxmlformats.org/officeDocument/2006/relationships/tags" Target="../tags/tag158.xml"/><Relationship Id="rId26" Type="http://schemas.openxmlformats.org/officeDocument/2006/relationships/tags" Target="../tags/tag166.xml"/><Relationship Id="rId3" Type="http://schemas.openxmlformats.org/officeDocument/2006/relationships/tags" Target="../tags/tag143.xml"/><Relationship Id="rId21" Type="http://schemas.openxmlformats.org/officeDocument/2006/relationships/tags" Target="../tags/tag161.xml"/><Relationship Id="rId34" Type="http://schemas.openxmlformats.org/officeDocument/2006/relationships/image" Target="../media/image9.svg"/><Relationship Id="rId7" Type="http://schemas.openxmlformats.org/officeDocument/2006/relationships/tags" Target="../tags/tag147.xml"/><Relationship Id="rId12" Type="http://schemas.openxmlformats.org/officeDocument/2006/relationships/tags" Target="../tags/tag152.xml"/><Relationship Id="rId17" Type="http://schemas.openxmlformats.org/officeDocument/2006/relationships/tags" Target="../tags/tag157.xml"/><Relationship Id="rId25" Type="http://schemas.openxmlformats.org/officeDocument/2006/relationships/tags" Target="../tags/tag165.xml"/><Relationship Id="rId33" Type="http://schemas.openxmlformats.org/officeDocument/2006/relationships/image" Target="../media/image6.png"/><Relationship Id="rId2" Type="http://schemas.openxmlformats.org/officeDocument/2006/relationships/tags" Target="../tags/tag142.xml"/><Relationship Id="rId16" Type="http://schemas.openxmlformats.org/officeDocument/2006/relationships/tags" Target="../tags/tag156.xml"/><Relationship Id="rId20" Type="http://schemas.openxmlformats.org/officeDocument/2006/relationships/tags" Target="../tags/tag160.xml"/><Relationship Id="rId29" Type="http://schemas.openxmlformats.org/officeDocument/2006/relationships/image" Target="../media/image5.png"/><Relationship Id="rId1" Type="http://schemas.openxmlformats.org/officeDocument/2006/relationships/tags" Target="../tags/tag141.xml"/><Relationship Id="rId6" Type="http://schemas.openxmlformats.org/officeDocument/2006/relationships/tags" Target="../tags/tag146.xml"/><Relationship Id="rId11" Type="http://schemas.openxmlformats.org/officeDocument/2006/relationships/tags" Target="../tags/tag151.xml"/><Relationship Id="rId24" Type="http://schemas.openxmlformats.org/officeDocument/2006/relationships/tags" Target="../tags/tag164.xml"/><Relationship Id="rId32" Type="http://schemas.openxmlformats.org/officeDocument/2006/relationships/image" Target="../media/image4.svg"/><Relationship Id="rId5" Type="http://schemas.openxmlformats.org/officeDocument/2006/relationships/tags" Target="../tags/tag145.xml"/><Relationship Id="rId15" Type="http://schemas.openxmlformats.org/officeDocument/2006/relationships/tags" Target="../tags/tag155.xml"/><Relationship Id="rId23" Type="http://schemas.openxmlformats.org/officeDocument/2006/relationships/tags" Target="../tags/tag163.xml"/><Relationship Id="rId28" Type="http://schemas.openxmlformats.org/officeDocument/2006/relationships/image" Target="../media/image4.png"/><Relationship Id="rId36" Type="http://schemas.openxmlformats.org/officeDocument/2006/relationships/image" Target="../media/image11.svg"/><Relationship Id="rId10" Type="http://schemas.openxmlformats.org/officeDocument/2006/relationships/tags" Target="../tags/tag150.xml"/><Relationship Id="rId19" Type="http://schemas.openxmlformats.org/officeDocument/2006/relationships/tags" Target="../tags/tag159.xml"/><Relationship Id="rId31" Type="http://schemas.openxmlformats.org/officeDocument/2006/relationships/image" Target="../media/image3.png"/><Relationship Id="rId4" Type="http://schemas.openxmlformats.org/officeDocument/2006/relationships/tags" Target="../tags/tag144.xml"/><Relationship Id="rId9" Type="http://schemas.openxmlformats.org/officeDocument/2006/relationships/tags" Target="../tags/tag149.xml"/><Relationship Id="rId14" Type="http://schemas.openxmlformats.org/officeDocument/2006/relationships/tags" Target="../tags/tag154.xml"/><Relationship Id="rId22" Type="http://schemas.openxmlformats.org/officeDocument/2006/relationships/tags" Target="../tags/tag162.xml"/><Relationship Id="rId27" Type="http://schemas.openxmlformats.org/officeDocument/2006/relationships/slideLayout" Target="../slideLayouts/slideLayout7.xml"/><Relationship Id="rId30" Type="http://schemas.openxmlformats.org/officeDocument/2006/relationships/image" Target="../media/image7.svg"/><Relationship Id="rId35" Type="http://schemas.openxmlformats.org/officeDocument/2006/relationships/image" Target="../media/image7.png"/><Relationship Id="rId8" Type="http://schemas.openxmlformats.org/officeDocument/2006/relationships/tags" Target="../tags/tag14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174.xml"/><Relationship Id="rId13" Type="http://schemas.openxmlformats.org/officeDocument/2006/relationships/tags" Target="../tags/tag179.xml"/><Relationship Id="rId18" Type="http://schemas.openxmlformats.org/officeDocument/2006/relationships/tags" Target="../tags/tag184.xml"/><Relationship Id="rId26" Type="http://schemas.openxmlformats.org/officeDocument/2006/relationships/tags" Target="../tags/tag192.xml"/><Relationship Id="rId3" Type="http://schemas.openxmlformats.org/officeDocument/2006/relationships/tags" Target="../tags/tag169.xml"/><Relationship Id="rId21" Type="http://schemas.openxmlformats.org/officeDocument/2006/relationships/tags" Target="../tags/tag187.xml"/><Relationship Id="rId7" Type="http://schemas.openxmlformats.org/officeDocument/2006/relationships/tags" Target="../tags/tag173.xml"/><Relationship Id="rId12" Type="http://schemas.openxmlformats.org/officeDocument/2006/relationships/tags" Target="../tags/tag178.xml"/><Relationship Id="rId17" Type="http://schemas.openxmlformats.org/officeDocument/2006/relationships/tags" Target="../tags/tag183.xml"/><Relationship Id="rId25" Type="http://schemas.openxmlformats.org/officeDocument/2006/relationships/tags" Target="../tags/tag191.xml"/><Relationship Id="rId2" Type="http://schemas.openxmlformats.org/officeDocument/2006/relationships/tags" Target="../tags/tag168.xml"/><Relationship Id="rId16" Type="http://schemas.openxmlformats.org/officeDocument/2006/relationships/tags" Target="../tags/tag182.xml"/><Relationship Id="rId20" Type="http://schemas.openxmlformats.org/officeDocument/2006/relationships/tags" Target="../tags/tag186.xml"/><Relationship Id="rId29" Type="http://schemas.openxmlformats.org/officeDocument/2006/relationships/slideLayout" Target="../slideLayouts/slideLayout18.xml"/><Relationship Id="rId1" Type="http://schemas.openxmlformats.org/officeDocument/2006/relationships/tags" Target="../tags/tag167.xml"/><Relationship Id="rId6" Type="http://schemas.openxmlformats.org/officeDocument/2006/relationships/tags" Target="../tags/tag172.xml"/><Relationship Id="rId11" Type="http://schemas.openxmlformats.org/officeDocument/2006/relationships/tags" Target="../tags/tag177.xml"/><Relationship Id="rId24" Type="http://schemas.openxmlformats.org/officeDocument/2006/relationships/tags" Target="../tags/tag190.xml"/><Relationship Id="rId5" Type="http://schemas.openxmlformats.org/officeDocument/2006/relationships/tags" Target="../tags/tag171.xml"/><Relationship Id="rId15" Type="http://schemas.openxmlformats.org/officeDocument/2006/relationships/tags" Target="../tags/tag181.xml"/><Relationship Id="rId23" Type="http://schemas.openxmlformats.org/officeDocument/2006/relationships/tags" Target="../tags/tag189.xml"/><Relationship Id="rId28" Type="http://schemas.openxmlformats.org/officeDocument/2006/relationships/tags" Target="../tags/tag194.xml"/><Relationship Id="rId10" Type="http://schemas.openxmlformats.org/officeDocument/2006/relationships/tags" Target="../tags/tag176.xml"/><Relationship Id="rId19" Type="http://schemas.openxmlformats.org/officeDocument/2006/relationships/tags" Target="../tags/tag185.xml"/><Relationship Id="rId31" Type="http://schemas.openxmlformats.org/officeDocument/2006/relationships/image" Target="../media/image13.svg"/><Relationship Id="rId4" Type="http://schemas.openxmlformats.org/officeDocument/2006/relationships/tags" Target="../tags/tag170.xml"/><Relationship Id="rId9" Type="http://schemas.openxmlformats.org/officeDocument/2006/relationships/tags" Target="../tags/tag175.xml"/><Relationship Id="rId14" Type="http://schemas.openxmlformats.org/officeDocument/2006/relationships/tags" Target="../tags/tag180.xml"/><Relationship Id="rId22" Type="http://schemas.openxmlformats.org/officeDocument/2006/relationships/tags" Target="../tags/tag188.xml"/><Relationship Id="rId27" Type="http://schemas.openxmlformats.org/officeDocument/2006/relationships/tags" Target="../tags/tag193.xml"/><Relationship Id="rId30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A4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Shape0"/>
          <p:cNvGrpSpPr/>
          <p:nvPr>
            <p:custDataLst>
              <p:tags r:id="rId1"/>
            </p:custDataLst>
          </p:nvPr>
        </p:nvGrpSpPr>
        <p:grpSpPr>
          <a:xfrm>
            <a:off x="-60544" y="-47964"/>
            <a:ext cx="12279542" cy="9064039"/>
            <a:chOff x="-695544" y="-682964"/>
            <a:chExt cx="12279542" cy="9064039"/>
          </a:xfrm>
        </p:grpSpPr>
        <p:sp>
          <p:nvSpPr>
            <p:cNvPr id="20" name="Shape1"/>
            <p:cNvSpPr/>
            <p:nvPr>
              <p:custDataLst>
                <p:tags r:id="rId8"/>
              </p:custDataLst>
            </p:nvPr>
          </p:nvSpPr>
          <p:spPr>
            <a:xfrm>
              <a:off x="6452237" y="-634554"/>
              <a:ext cx="5131762" cy="6857108"/>
            </a:xfrm>
            <a:custGeom>
              <a:avLst/>
              <a:gdLst>
                <a:gd name="connsiteX0" fmla="*/ 0 w 9236508"/>
                <a:gd name="connsiteY0" fmla="*/ 0 h 12341907"/>
                <a:gd name="connsiteX1" fmla="*/ 9236508 w 9236508"/>
                <a:gd name="connsiteY1" fmla="*/ 0 h 12341907"/>
                <a:gd name="connsiteX2" fmla="*/ 9236508 w 9236508"/>
                <a:gd name="connsiteY2" fmla="*/ 12341907 h 12341907"/>
                <a:gd name="connsiteX3" fmla="*/ 0 w 9236508"/>
                <a:gd name="connsiteY3" fmla="*/ 12341907 h 12341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6508" h="12341907">
                  <a:moveTo>
                    <a:pt x="0" y="0"/>
                  </a:moveTo>
                  <a:lnTo>
                    <a:pt x="9236508" y="0"/>
                  </a:lnTo>
                  <a:lnTo>
                    <a:pt x="9236508" y="12341907"/>
                  </a:lnTo>
                  <a:lnTo>
                    <a:pt x="0" y="12341907"/>
                  </a:lnTo>
                  <a:close/>
                </a:path>
              </a:pathLst>
            </a:custGeom>
            <a:blipFill>
              <a:blip r:embed="rId15"/>
              <a:stretch>
                <a:fillRect l="-50105" t="-115" r="-50105" b="-115"/>
              </a:stretch>
            </a:blip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25397" tIns="25397" rIns="25397" bIns="25397" numCol="1" spcCol="38100" rtlCol="0" anchor="ctr">
              <a:noAutofit/>
            </a:bodyPr>
            <a:lstStyle/>
            <a:p>
              <a:pPr defTabSz="412750"/>
              <a:endParaRPr lang="en-GB" sz="1600">
                <a:solidFill>
                  <a:srgbClr val="000000"/>
                </a:solidFill>
              </a:endParaRPr>
            </a:p>
          </p:txBody>
        </p:sp>
        <p:grpSp>
          <p:nvGrpSpPr>
            <p:cNvPr id="21" name="Shape2"/>
            <p:cNvGrpSpPr/>
            <p:nvPr>
              <p:custDataLst>
                <p:tags r:id="rId9"/>
              </p:custDataLst>
            </p:nvPr>
          </p:nvGrpSpPr>
          <p:grpSpPr>
            <a:xfrm>
              <a:off x="-695544" y="-682964"/>
              <a:ext cx="12278207" cy="7183920"/>
              <a:chOff x="-695544" y="-682964"/>
              <a:chExt cx="12278207" cy="7183920"/>
            </a:xfrm>
          </p:grpSpPr>
          <p:sp>
            <p:nvSpPr>
              <p:cNvPr id="22" name="Shape3"/>
              <p:cNvSpPr/>
              <p:nvPr>
                <p:custDataLst>
                  <p:tags r:id="rId11"/>
                </p:custDataLst>
              </p:nvPr>
            </p:nvSpPr>
            <p:spPr>
              <a:xfrm flipH="1">
                <a:off x="2275210" y="5866038"/>
                <a:ext cx="2488261" cy="634919"/>
              </a:xfrm>
              <a:prstGeom prst="rect">
                <a:avLst/>
              </a:prstGeom>
              <a:solidFill>
                <a:srgbClr val="000000"/>
              </a:solidFill>
              <a:ln w="12700">
                <a:miter lim="400000"/>
              </a:ln>
            </p:spPr>
            <p:txBody>
              <a:bodyPr lIns="25397" tIns="25397" rIns="25397" bIns="25397" anchor="ctr">
                <a:noAutofit/>
              </a:bodyPr>
              <a:lstStyle/>
              <a:p>
                <a:pPr defTabSz="412750">
                  <a:defRPr sz="3200">
                    <a:solidFill>
                      <a:srgbClr val="FFFFFF"/>
                    </a:solidFill>
                    <a:latin typeface="Play" panose="020B0000000000000000"/>
                    <a:ea typeface="Play" panose="020B0000000000000000"/>
                    <a:cs typeface="Play" panose="020B0000000000000000"/>
                    <a:sym typeface="Play" panose="020B0000000000000000"/>
                  </a:defRPr>
                </a:pPr>
                <a:endParaRPr sz="1600"/>
              </a:p>
            </p:txBody>
          </p:sp>
          <p:sp>
            <p:nvSpPr>
              <p:cNvPr id="23" name="Shape4"/>
              <p:cNvSpPr/>
              <p:nvPr>
                <p:custDataLst>
                  <p:tags r:id="rId12"/>
                </p:custDataLst>
              </p:nvPr>
            </p:nvSpPr>
            <p:spPr>
              <a:xfrm flipH="1">
                <a:off x="-695544" y="-682964"/>
                <a:ext cx="583603" cy="583603"/>
              </a:xfrm>
              <a:prstGeom prst="rect">
                <a:avLst/>
              </a:prstGeom>
              <a:solidFill>
                <a:srgbClr val="000000"/>
              </a:solidFill>
              <a:ln w="12700">
                <a:miter lim="400000"/>
              </a:ln>
            </p:spPr>
            <p:txBody>
              <a:bodyPr lIns="25397" tIns="25397" rIns="25397" bIns="25397" anchor="ctr">
                <a:noAutofit/>
              </a:bodyPr>
              <a:lstStyle/>
              <a:p>
                <a:pPr defTabSz="412750">
                  <a:defRPr sz="3200">
                    <a:solidFill>
                      <a:srgbClr val="FFFFFF"/>
                    </a:solidFill>
                    <a:latin typeface="Play" panose="020B0000000000000000"/>
                    <a:ea typeface="Play" panose="020B0000000000000000"/>
                    <a:cs typeface="Play" panose="020B0000000000000000"/>
                    <a:sym typeface="Play" panose="020B0000000000000000"/>
                  </a:defRPr>
                </a:pPr>
                <a:endParaRPr sz="1600"/>
              </a:p>
            </p:txBody>
          </p:sp>
          <p:sp>
            <p:nvSpPr>
              <p:cNvPr id="24" name="Shape5"/>
              <p:cNvSpPr/>
              <p:nvPr>
                <p:custDataLst>
                  <p:tags r:id="rId13"/>
                </p:custDataLst>
              </p:nvPr>
            </p:nvSpPr>
            <p:spPr>
              <a:xfrm flipH="1">
                <a:off x="10373143" y="5041700"/>
                <a:ext cx="1209520" cy="1209521"/>
              </a:xfrm>
              <a:prstGeom prst="rect">
                <a:avLst/>
              </a:prstGeom>
              <a:solidFill>
                <a:srgbClr val="000000"/>
              </a:solidFill>
              <a:ln w="12700">
                <a:miter lim="400000"/>
              </a:ln>
            </p:spPr>
            <p:txBody>
              <a:bodyPr lIns="25397" tIns="25397" rIns="25397" bIns="25397" anchor="ctr">
                <a:noAutofit/>
              </a:bodyPr>
              <a:lstStyle/>
              <a:p>
                <a:pPr defTabSz="412750">
                  <a:defRPr sz="3200">
                    <a:solidFill>
                      <a:srgbClr val="FFFFFF"/>
                    </a:solidFill>
                    <a:latin typeface="Play" panose="020B0000000000000000"/>
                    <a:ea typeface="Play" panose="020B0000000000000000"/>
                    <a:cs typeface="Play" panose="020B0000000000000000"/>
                    <a:sym typeface="Play" panose="020B0000000000000000"/>
                  </a:defRPr>
                </a:pPr>
                <a:endParaRPr sz="1600"/>
              </a:p>
            </p:txBody>
          </p:sp>
        </p:grpSp>
        <p:sp>
          <p:nvSpPr>
            <p:cNvPr id="25" name="Shape6"/>
            <p:cNvSpPr/>
            <p:nvPr>
              <p:custDataLst>
                <p:tags r:id="rId10"/>
              </p:custDataLst>
            </p:nvPr>
          </p:nvSpPr>
          <p:spPr>
            <a:xfrm flipH="1">
              <a:off x="5704973" y="5245218"/>
              <a:ext cx="3135857" cy="3135857"/>
            </a:xfrm>
            <a:prstGeom prst="rect">
              <a:avLst/>
            </a:prstGeom>
            <a:ln w="88900">
              <a:solidFill>
                <a:srgbClr val="000000"/>
              </a:solidFill>
              <a:miter lim="400000"/>
            </a:ln>
          </p:spPr>
          <p:txBody>
            <a:bodyPr lIns="25397" tIns="25397" rIns="25397" bIns="25397" anchor="ctr">
              <a:noAutofit/>
            </a:bodyPr>
            <a:lstStyle/>
            <a:p>
              <a:pPr defTabSz="412750">
                <a:defRPr sz="3200">
                  <a:solidFill>
                    <a:srgbClr val="FFFFFF"/>
                  </a:solidFill>
                  <a:latin typeface="Play" panose="020B0000000000000000"/>
                  <a:ea typeface="Play" panose="020B0000000000000000"/>
                  <a:cs typeface="Play" panose="020B0000000000000000"/>
                  <a:sym typeface="Play" panose="020B0000000000000000"/>
                </a:defRPr>
              </a:pPr>
              <a:endParaRPr sz="1600"/>
            </a:p>
          </p:txBody>
        </p:sp>
      </p:grpSp>
      <p:grpSp>
        <p:nvGrpSpPr>
          <p:cNvPr id="9" name="Shape7"/>
          <p:cNvGrpSpPr/>
          <p:nvPr>
            <p:custDataLst>
              <p:tags r:id="rId2"/>
            </p:custDataLst>
          </p:nvPr>
        </p:nvGrpSpPr>
        <p:grpSpPr>
          <a:xfrm>
            <a:off x="837659" y="3252351"/>
            <a:ext cx="811314" cy="811314"/>
            <a:chOff x="5055343" y="2388343"/>
            <a:chExt cx="811314" cy="811314"/>
          </a:xfrm>
        </p:grpSpPr>
        <p:grpSp>
          <p:nvGrpSpPr>
            <p:cNvPr id="11" name="Shape8"/>
            <p:cNvGrpSpPr/>
            <p:nvPr>
              <p:custDataLst>
                <p:tags r:id="rId5"/>
              </p:custDataLst>
            </p:nvPr>
          </p:nvGrpSpPr>
          <p:grpSpPr>
            <a:xfrm>
              <a:off x="5143540" y="2476541"/>
              <a:ext cx="634919" cy="634919"/>
              <a:chOff x="1219531" y="3201537"/>
              <a:chExt cx="634919" cy="634919"/>
            </a:xfrm>
          </p:grpSpPr>
          <p:sp>
            <p:nvSpPr>
              <p:cNvPr id="12" name="Shape9"/>
              <p:cNvSpPr>
                <a:spLocks noChangeAspect="1"/>
              </p:cNvSpPr>
              <p:nvPr>
                <p:custDataLst>
                  <p:tags r:id="rId6"/>
                </p:custDataLst>
              </p:nvPr>
            </p:nvSpPr>
            <p:spPr>
              <a:xfrm>
                <a:off x="1219531" y="3201537"/>
                <a:ext cx="634919" cy="634919"/>
              </a:xfrm>
              <a:prstGeom prst="roundRect">
                <a:avLst>
                  <a:gd name="adj" fmla="val 0"/>
                </a:avLst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25397" tIns="25397" rIns="25397" bIns="25397" numCol="1" spcCol="38100" rtlCol="0" anchor="ctr">
                <a:noAutofit/>
              </a:bodyPr>
              <a:lstStyle/>
              <a:p>
                <a:pPr algn="ctr" defTabSz="412750">
                  <a:lnSpc>
                    <a:spcPct val="100000"/>
                  </a:lnSpc>
                  <a:spcBef>
                    <a:spcPct val="0"/>
                  </a:spcBef>
                  <a:defRPr/>
                </a:pPr>
                <a:endParaRPr lang="ru-RU" sz="1600">
                  <a:solidFill>
                    <a:srgbClr val="FFFFFF"/>
                  </a:solidFill>
                  <a:latin typeface="Play" panose="020B0000000000000000"/>
                  <a:ea typeface="Play" panose="020B0000000000000000"/>
                  <a:cs typeface="Play" panose="020B0000000000000000"/>
                  <a:sym typeface="Play" panose="020B0000000000000000"/>
                </a:endParaRPr>
              </a:p>
            </p:txBody>
          </p:sp>
          <p:pic>
            <p:nvPicPr>
              <p:cNvPr id="14" name="Shape10"/>
              <p:cNvPicPr/>
              <p:nvPr>
                <p:custDataLst>
                  <p:tags r:id="rId7"/>
                </p:custDataLst>
              </p:nvPr>
            </p:nvPicPr>
            <p:blipFill>
              <a:blip r:embed="rId16">
                <a:extLst>
                  <a:ext uri="{96DAC541-7B7A-43D3-8B79-37D633B846F1}">
                    <asvg:svgBlip xmlns:asvg="http://schemas.microsoft.com/office/drawing/2016/SVG/main" xmlns="" r:embed="rId17"/>
                  </a:ext>
                </a:extLst>
              </a:blip>
              <a:stretch>
                <a:fillRect/>
              </a:stretch>
            </p:blipFill>
            <p:spPr>
              <a:xfrm>
                <a:off x="1330665" y="3312672"/>
                <a:ext cx="412650" cy="412650"/>
              </a:xfrm>
              <a:prstGeom prst="rect">
                <a:avLst/>
              </a:prstGeom>
            </p:spPr>
          </p:pic>
        </p:grpSp>
      </p:grpSp>
      <p:sp>
        <p:nvSpPr>
          <p:cNvPr id="8" name="Shape11"/>
          <p:cNvSpPr/>
          <p:nvPr>
            <p:custDataLst>
              <p:tags r:id="rId3"/>
            </p:custDataLst>
          </p:nvPr>
        </p:nvSpPr>
        <p:spPr>
          <a:xfrm>
            <a:off x="1828773" y="3528943"/>
            <a:ext cx="3411982" cy="3482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spAutoFit/>
          </a:bodyPr>
          <a:lstStyle/>
          <a:p>
            <a:pPr algn="l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700">
                <a:solidFill>
                  <a:srgbClr val="FFFFFF"/>
                </a:solidFill>
                <a:latin typeface="+mn-lt"/>
              </a:rPr>
              <a:t>Core Service Offerings</a:t>
            </a:r>
          </a:p>
        </p:txBody>
      </p:sp>
      <p:sp>
        <p:nvSpPr>
          <p:cNvPr id="15" name="Shape12"/>
          <p:cNvSpPr/>
          <p:nvPr>
            <p:custDataLst>
              <p:tags r:id="rId4"/>
            </p:custDataLst>
          </p:nvPr>
        </p:nvSpPr>
        <p:spPr>
          <a:xfrm>
            <a:off x="840365" y="711682"/>
            <a:ext cx="3203466" cy="2168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spAutoFit/>
          </a:bodyPr>
          <a:lstStyle/>
          <a:p>
            <a:pPr algn="l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8600" b="1">
                <a:solidFill>
                  <a:srgbClr val="FFFFFF"/>
                </a:solidFill>
                <a:latin typeface="+mn-lt"/>
              </a:rPr>
              <a:t>Cloud 
ops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Shape36"/>
          <p:cNvGrpSpPr/>
          <p:nvPr>
            <p:custDataLst>
              <p:tags r:id="rId1"/>
            </p:custDataLst>
          </p:nvPr>
        </p:nvGrpSpPr>
        <p:grpSpPr>
          <a:xfrm>
            <a:off x="0" y="446"/>
            <a:ext cx="12203933" cy="7180521"/>
            <a:chOff x="-635000" y="-634554"/>
            <a:chExt cx="12203933" cy="7180521"/>
          </a:xfrm>
        </p:grpSpPr>
        <p:grpSp>
          <p:nvGrpSpPr>
            <p:cNvPr id="56" name="Shape37"/>
            <p:cNvGrpSpPr/>
            <p:nvPr>
              <p:custDataLst>
                <p:tags r:id="rId22"/>
              </p:custDataLst>
            </p:nvPr>
          </p:nvGrpSpPr>
          <p:grpSpPr>
            <a:xfrm>
              <a:off x="-635000" y="-634554"/>
              <a:ext cx="12203933" cy="6857107"/>
              <a:chOff x="-635000" y="-634554"/>
              <a:chExt cx="12203933" cy="6857107"/>
            </a:xfrm>
          </p:grpSpPr>
          <p:sp>
            <p:nvSpPr>
              <p:cNvPr id="57" name="Shape29"/>
              <p:cNvSpPr>
                <a:spLocks noChangeAspect="1"/>
              </p:cNvSpPr>
              <p:nvPr>
                <p:custDataLst>
                  <p:tags r:id="rId25"/>
                </p:custDataLst>
              </p:nvPr>
            </p:nvSpPr>
            <p:spPr>
              <a:xfrm>
                <a:off x="8881535" y="-634553"/>
                <a:ext cx="2687397" cy="2687397"/>
              </a:xfrm>
              <a:prstGeom prst="roundRect">
                <a:avLst>
                  <a:gd name="adj" fmla="val 0"/>
                </a:avLst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25397" tIns="25397" rIns="25397" bIns="25397" numCol="1" spcCol="38100" rtlCol="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412750">
                  <a:lnSpc>
                    <a:spcPct val="100000"/>
                  </a:lnSpc>
                  <a:spcBef>
                    <a:spcPct val="0"/>
                  </a:spcBef>
                </a:pPr>
                <a:endParaRPr lang="ru-RU" sz="1600">
                  <a:solidFill>
                    <a:srgbClr val="FFFFFF"/>
                  </a:solidFill>
                  <a:latin typeface="Play" panose="020B0000000000000000"/>
                  <a:ea typeface="Play" panose="020B0000000000000000"/>
                  <a:cs typeface="Play" panose="020B0000000000000000"/>
                  <a:sym typeface="Play" panose="020B0000000000000000"/>
                </a:endParaRPr>
              </a:p>
            </p:txBody>
          </p:sp>
          <p:sp>
            <p:nvSpPr>
              <p:cNvPr id="58" name="Shape31"/>
              <p:cNvSpPr/>
              <p:nvPr>
                <p:custDataLst>
                  <p:tags r:id="rId26"/>
                </p:custDataLst>
              </p:nvPr>
            </p:nvSpPr>
            <p:spPr>
              <a:xfrm>
                <a:off x="-635000" y="-634554"/>
                <a:ext cx="6450202" cy="6857107"/>
              </a:xfrm>
              <a:prstGeom prst="roundRect">
                <a:avLst>
                  <a:gd name="adj" fmla="val 0"/>
                </a:avLst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25397" tIns="25397" rIns="25397" bIns="25397" numCol="1" spcCol="38100" rtlCol="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412750">
                  <a:lnSpc>
                    <a:spcPct val="100000"/>
                  </a:lnSpc>
                  <a:spcBef>
                    <a:spcPct val="0"/>
                  </a:spcBef>
                </a:pPr>
                <a:endParaRPr lang="ru-RU" sz="1600">
                  <a:solidFill>
                    <a:srgbClr val="FFFFFF"/>
                  </a:solidFill>
                  <a:latin typeface="Play" panose="020B0000000000000000"/>
                  <a:ea typeface="Play" panose="020B0000000000000000"/>
                  <a:cs typeface="Play" panose="020B0000000000000000"/>
                  <a:sym typeface="Play" panose="020B0000000000000000"/>
                </a:endParaRPr>
              </a:p>
            </p:txBody>
          </p:sp>
        </p:grpSp>
        <p:sp>
          <p:nvSpPr>
            <p:cNvPr id="59" name="Shape33"/>
            <p:cNvSpPr/>
            <p:nvPr>
              <p:custDataLst>
                <p:tags r:id="rId23"/>
              </p:custDataLst>
            </p:nvPr>
          </p:nvSpPr>
          <p:spPr>
            <a:xfrm>
              <a:off x="259854" y="2992482"/>
              <a:ext cx="1" cy="3553486"/>
            </a:xfrm>
            <a:prstGeom prst="line">
              <a:avLst/>
            </a:prstGeom>
            <a:ln w="25400" cap="rnd">
              <a:solidFill>
                <a:srgbClr val="000000"/>
              </a:solidFill>
              <a:custDash>
                <a:ds d="100000" sp="200000"/>
              </a:custDash>
            </a:ln>
          </p:spPr>
          <p:txBody>
            <a:bodyPr lIns="25397" tIns="25397" rIns="25397" bIns="25397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1200"/>
            </a:p>
          </p:txBody>
        </p:sp>
        <p:sp>
          <p:nvSpPr>
            <p:cNvPr id="60" name="Shape35"/>
            <p:cNvSpPr/>
            <p:nvPr>
              <p:custDataLst>
                <p:tags r:id="rId24"/>
              </p:custDataLst>
            </p:nvPr>
          </p:nvSpPr>
          <p:spPr>
            <a:xfrm>
              <a:off x="6973008" y="2976590"/>
              <a:ext cx="1" cy="3553486"/>
            </a:xfrm>
            <a:prstGeom prst="line">
              <a:avLst/>
            </a:prstGeom>
            <a:ln w="25400" cap="rnd">
              <a:solidFill>
                <a:srgbClr val="3BA4DD"/>
              </a:solidFill>
              <a:custDash>
                <a:ds d="100000" sp="200000"/>
              </a:custDash>
            </a:ln>
          </p:spPr>
          <p:txBody>
            <a:bodyPr lIns="25397" tIns="25397" rIns="25397" bIns="25397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1200"/>
            </a:p>
          </p:txBody>
        </p:sp>
      </p:grpSp>
      <p:pic>
        <p:nvPicPr>
          <p:cNvPr id="7" name="Shape38"/>
          <p:cNvPicPr/>
          <p:nvPr>
            <p:custDataLst>
              <p:tags r:id="rId2"/>
            </p:custDataLst>
          </p:nvPr>
        </p:nvPicPr>
        <p:blipFill>
          <a:blip r:embed="rId28"/>
          <a:stretch>
            <a:fillRect/>
          </a:stretch>
        </p:blipFill>
        <p:spPr>
          <a:xfrm rot="900000">
            <a:off x="9342642" y="42179"/>
            <a:ext cx="2879625" cy="2879625"/>
          </a:xfrm>
          <a:prstGeom prst="rect">
            <a:avLst/>
          </a:prstGeom>
        </p:spPr>
      </p:pic>
      <p:grpSp>
        <p:nvGrpSpPr>
          <p:cNvPr id="39" name="Shape39"/>
          <p:cNvGrpSpPr/>
          <p:nvPr>
            <p:custDataLst>
              <p:tags r:id="rId3"/>
            </p:custDataLst>
          </p:nvPr>
        </p:nvGrpSpPr>
        <p:grpSpPr>
          <a:xfrm>
            <a:off x="572015" y="3505338"/>
            <a:ext cx="654681" cy="654681"/>
            <a:chOff x="-62985" y="2870338"/>
            <a:chExt cx="654681" cy="654681"/>
          </a:xfrm>
        </p:grpSpPr>
        <p:sp>
          <p:nvSpPr>
            <p:cNvPr id="40" name="Shape5"/>
            <p:cNvSpPr>
              <a:spLocks noChangeAspect="1"/>
            </p:cNvSpPr>
            <p:nvPr>
              <p:custDataLst>
                <p:tags r:id="rId20"/>
              </p:custDataLst>
            </p:nvPr>
          </p:nvSpPr>
          <p:spPr>
            <a:xfrm>
              <a:off x="-62985" y="2870338"/>
              <a:ext cx="654681" cy="65468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Play" panose="020B0000000000000000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Play" panose="020B0000000000000000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Play" panose="020B0000000000000000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Play" panose="020B0000000000000000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Play" panose="020B000000000000000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Play" panose="020B000000000000000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Play" panose="020B000000000000000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Play" panose="020B000000000000000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Play" panose="020B0000000000000000"/>
                  <a:ea typeface="+mn-ea"/>
                  <a:cs typeface="+mn-cs"/>
                </a:defRPr>
              </a:lvl9pPr>
            </a:lstStyle>
            <a:p>
              <a:pPr marL="0" marR="0" lvl="0" indent="0" algn="ctr" defTabSz="1219200" rtl="0" eaLnBrk="1" fontAlgn="auto" latinLnBrk="0" hangingPunct="0">
                <a:lnSpc>
                  <a:spcPct val="90000"/>
                </a:lnSpc>
                <a:spcBef>
                  <a:spcPts val="225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ru-RU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lay" panose="020B0000000000000000"/>
                <a:ea typeface="+mn-ea"/>
                <a:cs typeface="+mn-cs"/>
                <a:sym typeface="Play" panose="020B0000000000000000"/>
              </a:endParaRPr>
            </a:p>
          </p:txBody>
        </p:sp>
        <p:pic>
          <p:nvPicPr>
            <p:cNvPr id="41" name="Shape7"/>
            <p:cNvPicPr/>
            <p:nvPr>
              <p:custDataLst>
                <p:tags r:id="rId21"/>
              </p:custDataLst>
            </p:nvPr>
          </p:nvPicPr>
          <p:blipFill>
            <a:blip r:embed="rId29">
              <a:extLst>
                <a:ext uri="{96DAC541-7B7A-43D3-8B79-37D633B846F1}">
                  <asvg:svgBlip xmlns:asvg="http://schemas.microsoft.com/office/drawing/2016/SVG/main" xmlns="" r:embed="rId30"/>
                </a:ext>
              </a:extLst>
            </a:blip>
            <a:stretch>
              <a:fillRect/>
            </a:stretch>
          </p:blipFill>
          <p:spPr>
            <a:xfrm>
              <a:off x="50319" y="2983642"/>
              <a:ext cx="428072" cy="428072"/>
            </a:xfrm>
            <a:prstGeom prst="rect">
              <a:avLst/>
            </a:prstGeom>
          </p:spPr>
        </p:pic>
      </p:grpSp>
      <p:sp>
        <p:nvSpPr>
          <p:cNvPr id="42" name="Shape9"/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1330768" y="3732845"/>
            <a:ext cx="1513586" cy="1996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FFFFFF"/>
                </a:solidFill>
                <a:latin typeface="+mn-lt"/>
              </a:rPr>
              <a:t>Core Service Offerings</a:t>
            </a:r>
          </a:p>
        </p:txBody>
      </p:sp>
      <p:grpSp>
        <p:nvGrpSpPr>
          <p:cNvPr id="43" name="Shape40"/>
          <p:cNvGrpSpPr/>
          <p:nvPr>
            <p:custDataLst>
              <p:tags r:id="rId5"/>
            </p:custDataLst>
          </p:nvPr>
        </p:nvGrpSpPr>
        <p:grpSpPr>
          <a:xfrm>
            <a:off x="7289574" y="3505338"/>
            <a:ext cx="654681" cy="654681"/>
            <a:chOff x="6654574" y="2870338"/>
            <a:chExt cx="654681" cy="654681"/>
          </a:xfrm>
        </p:grpSpPr>
        <p:sp>
          <p:nvSpPr>
            <p:cNvPr id="44" name="Shape11"/>
            <p:cNvSpPr>
              <a:spLocks noChangeAspect="1"/>
            </p:cNvSpPr>
            <p:nvPr>
              <p:custDataLst>
                <p:tags r:id="rId18"/>
              </p:custDataLst>
            </p:nvPr>
          </p:nvSpPr>
          <p:spPr>
            <a:xfrm>
              <a:off x="6654574" y="2870338"/>
              <a:ext cx="654681" cy="654681"/>
            </a:xfrm>
            <a:prstGeom prst="rect">
              <a:avLst/>
            </a:prstGeom>
            <a:solidFill>
              <a:srgbClr val="3BA4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Play" panose="020B0000000000000000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Play" panose="020B0000000000000000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Play" panose="020B0000000000000000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Play" panose="020B0000000000000000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Play" panose="020B000000000000000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Play" panose="020B000000000000000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Play" panose="020B000000000000000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Play" panose="020B000000000000000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Play" panose="020B0000000000000000"/>
                  <a:ea typeface="+mn-ea"/>
                  <a:cs typeface="+mn-cs"/>
                </a:defRPr>
              </a:lvl9pPr>
            </a:lstStyle>
            <a:p>
              <a:pPr marL="0" marR="0" lvl="0" indent="0" algn="ctr" defTabSz="1219200" rtl="0" eaLnBrk="1" fontAlgn="auto" latinLnBrk="0" hangingPunct="0">
                <a:lnSpc>
                  <a:spcPct val="90000"/>
                </a:lnSpc>
                <a:spcBef>
                  <a:spcPts val="225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ru-RU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lay" panose="020B0000000000000000"/>
                <a:ea typeface="+mn-ea"/>
                <a:cs typeface="+mn-cs"/>
                <a:sym typeface="Play" panose="020B0000000000000000"/>
              </a:endParaRPr>
            </a:p>
          </p:txBody>
        </p:sp>
        <p:pic>
          <p:nvPicPr>
            <p:cNvPr id="45" name="Shape13"/>
            <p:cNvPicPr/>
            <p:nvPr>
              <p:custDataLst>
                <p:tags r:id="rId19"/>
              </p:custDataLst>
            </p:nvPr>
          </p:nvPicPr>
          <p:blipFill>
            <a:blip r:embed="rId31">
              <a:extLst>
                <a:ext uri="{96DAC541-7B7A-43D3-8B79-37D633B846F1}">
                  <asvg:svgBlip xmlns:asvg="http://schemas.microsoft.com/office/drawing/2016/SVG/main" xmlns="" r:embed="rId32"/>
                </a:ext>
              </a:extLst>
            </a:blip>
            <a:stretch>
              <a:fillRect/>
            </a:stretch>
          </p:blipFill>
          <p:spPr>
            <a:xfrm>
              <a:off x="6767878" y="2983642"/>
              <a:ext cx="428072" cy="428072"/>
            </a:xfrm>
            <a:prstGeom prst="rect">
              <a:avLst/>
            </a:prstGeom>
          </p:spPr>
        </p:pic>
      </p:grpSp>
      <p:sp>
        <p:nvSpPr>
          <p:cNvPr id="46" name="Shape15"/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8048327" y="3428076"/>
            <a:ext cx="3793585" cy="809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+mn-lt"/>
              </a:rPr>
              <a:t>24/7 Cloud and Infrastructure Support: Provide 
round-the-clock support for AWS, Azure, Google Cloud 
Platform, or Alibaba environments, ensuring 
continuous monitoring, incident management, …</a:t>
            </a:r>
          </a:p>
        </p:txBody>
      </p:sp>
      <p:grpSp>
        <p:nvGrpSpPr>
          <p:cNvPr id="47" name="Shape41"/>
          <p:cNvGrpSpPr/>
          <p:nvPr>
            <p:custDataLst>
              <p:tags r:id="rId7"/>
            </p:custDataLst>
          </p:nvPr>
        </p:nvGrpSpPr>
        <p:grpSpPr>
          <a:xfrm>
            <a:off x="7289574" y="4602950"/>
            <a:ext cx="654681" cy="654681"/>
            <a:chOff x="6654574" y="3967950"/>
            <a:chExt cx="654681" cy="654681"/>
          </a:xfrm>
        </p:grpSpPr>
        <p:sp>
          <p:nvSpPr>
            <p:cNvPr id="48" name="Shape17"/>
            <p:cNvSpPr>
              <a:spLocks noChangeAspect="1"/>
            </p:cNvSpPr>
            <p:nvPr>
              <p:custDataLst>
                <p:tags r:id="rId16"/>
              </p:custDataLst>
            </p:nvPr>
          </p:nvSpPr>
          <p:spPr>
            <a:xfrm>
              <a:off x="6654574" y="3967950"/>
              <a:ext cx="654681" cy="654681"/>
            </a:xfrm>
            <a:prstGeom prst="rect">
              <a:avLst/>
            </a:prstGeom>
            <a:solidFill>
              <a:srgbClr val="3BA4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Play" panose="020B0000000000000000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Play" panose="020B0000000000000000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Play" panose="020B0000000000000000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Play" panose="020B0000000000000000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Play" panose="020B000000000000000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Play" panose="020B000000000000000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Play" panose="020B000000000000000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Play" panose="020B000000000000000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Play" panose="020B0000000000000000"/>
                  <a:ea typeface="+mn-ea"/>
                  <a:cs typeface="+mn-cs"/>
                </a:defRPr>
              </a:lvl9pPr>
            </a:lstStyle>
            <a:p>
              <a:pPr marL="0" marR="0" lvl="0" indent="0" algn="ctr" defTabSz="1219200" rtl="0" eaLnBrk="1" fontAlgn="auto" latinLnBrk="0" hangingPunct="0">
                <a:lnSpc>
                  <a:spcPct val="90000"/>
                </a:lnSpc>
                <a:spcBef>
                  <a:spcPts val="225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ru-RU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lay" panose="020B0000000000000000"/>
                <a:ea typeface="+mn-ea"/>
                <a:cs typeface="+mn-cs"/>
                <a:sym typeface="Play" panose="020B0000000000000000"/>
              </a:endParaRPr>
            </a:p>
          </p:txBody>
        </p:sp>
        <p:pic>
          <p:nvPicPr>
            <p:cNvPr id="49" name="Shape19"/>
            <p:cNvPicPr/>
            <p:nvPr>
              <p:custDataLst>
                <p:tags r:id="rId17"/>
              </p:custDataLst>
            </p:nvPr>
          </p:nvPicPr>
          <p:blipFill>
            <a:blip r:embed="rId33">
              <a:extLst>
                <a:ext uri="{96DAC541-7B7A-43D3-8B79-37D633B846F1}">
                  <asvg:svgBlip xmlns:asvg="http://schemas.microsoft.com/office/drawing/2016/SVG/main" xmlns="" r:embed="rId34"/>
                </a:ext>
              </a:extLst>
            </a:blip>
            <a:stretch>
              <a:fillRect/>
            </a:stretch>
          </p:blipFill>
          <p:spPr>
            <a:xfrm>
              <a:off x="6767878" y="4081255"/>
              <a:ext cx="428072" cy="428072"/>
            </a:xfrm>
            <a:prstGeom prst="rect">
              <a:avLst/>
            </a:prstGeom>
          </p:spPr>
        </p:pic>
      </p:grpSp>
      <p:sp>
        <p:nvSpPr>
          <p:cNvPr id="50" name="Shape21"/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8048327" y="4525688"/>
            <a:ext cx="3662109" cy="809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+mn-lt"/>
              </a:rPr>
              <a:t>Application Support Services: Offer 24/7 support 
for applications built on CMS and DXP platforms like 
Sitecore, Kentico, Drupal, Umbraco, AEM, as well 
as custom applications. Provide end-user support, …</a:t>
            </a:r>
          </a:p>
        </p:txBody>
      </p:sp>
      <p:grpSp>
        <p:nvGrpSpPr>
          <p:cNvPr id="51" name="Shape42"/>
          <p:cNvGrpSpPr/>
          <p:nvPr>
            <p:custDataLst>
              <p:tags r:id="rId9"/>
            </p:custDataLst>
          </p:nvPr>
        </p:nvGrpSpPr>
        <p:grpSpPr>
          <a:xfrm>
            <a:off x="7289574" y="5700562"/>
            <a:ext cx="654681" cy="654681"/>
            <a:chOff x="6654574" y="5065562"/>
            <a:chExt cx="654681" cy="654681"/>
          </a:xfrm>
        </p:grpSpPr>
        <p:sp>
          <p:nvSpPr>
            <p:cNvPr id="52" name="Shape23"/>
            <p:cNvSpPr>
              <a:spLocks noChangeAspect="1"/>
            </p:cNvSpPr>
            <p:nvPr>
              <p:custDataLst>
                <p:tags r:id="rId14"/>
              </p:custDataLst>
            </p:nvPr>
          </p:nvSpPr>
          <p:spPr>
            <a:xfrm>
              <a:off x="6654574" y="5065562"/>
              <a:ext cx="654681" cy="654681"/>
            </a:xfrm>
            <a:prstGeom prst="rect">
              <a:avLst/>
            </a:prstGeom>
            <a:solidFill>
              <a:srgbClr val="3BA4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Play" panose="020B0000000000000000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Play" panose="020B0000000000000000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Play" panose="020B0000000000000000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Play" panose="020B0000000000000000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Play" panose="020B000000000000000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Play" panose="020B000000000000000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Play" panose="020B000000000000000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Play" panose="020B000000000000000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Play" panose="020B0000000000000000"/>
                  <a:ea typeface="+mn-ea"/>
                  <a:cs typeface="+mn-cs"/>
                </a:defRPr>
              </a:lvl9pPr>
            </a:lstStyle>
            <a:p>
              <a:pPr marL="0" marR="0" lvl="0" indent="0" algn="ctr" defTabSz="1219200" rtl="0" eaLnBrk="1" fontAlgn="auto" latinLnBrk="0" hangingPunct="0">
                <a:lnSpc>
                  <a:spcPct val="90000"/>
                </a:lnSpc>
                <a:spcBef>
                  <a:spcPts val="225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ru-RU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lay" panose="020B0000000000000000"/>
                <a:ea typeface="+mn-ea"/>
                <a:cs typeface="+mn-cs"/>
                <a:sym typeface="Play" panose="020B0000000000000000"/>
              </a:endParaRPr>
            </a:p>
          </p:txBody>
        </p:sp>
        <p:pic>
          <p:nvPicPr>
            <p:cNvPr id="53" name="Shape25"/>
            <p:cNvPicPr/>
            <p:nvPr>
              <p:custDataLst>
                <p:tags r:id="rId15"/>
              </p:custDataLst>
            </p:nvPr>
          </p:nvPicPr>
          <p:blipFill>
            <a:blip r:embed="rId35">
              <a:extLst>
                <a:ext uri="{96DAC541-7B7A-43D3-8B79-37D633B846F1}">
                  <asvg:svgBlip xmlns:asvg="http://schemas.microsoft.com/office/drawing/2016/SVG/main" xmlns="" r:embed="rId36"/>
                </a:ext>
              </a:extLst>
            </a:blip>
            <a:stretch>
              <a:fillRect/>
            </a:stretch>
          </p:blipFill>
          <p:spPr>
            <a:xfrm>
              <a:off x="6767879" y="5178867"/>
              <a:ext cx="428072" cy="428072"/>
            </a:xfrm>
            <a:prstGeom prst="rect">
              <a:avLst/>
            </a:prstGeom>
          </p:spPr>
        </p:pic>
      </p:grpSp>
      <p:sp>
        <p:nvSpPr>
          <p:cNvPr id="54" name="Shape27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8048327" y="5724890"/>
            <a:ext cx="3751897" cy="6060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+mn-lt"/>
              </a:rPr>
              <a:t>DevOps and DaaS Support: Extend support to DevOps 
practices and Data as a Service (DaaS), assisting 
in deployment, automation, and data management</a:t>
            </a:r>
          </a:p>
        </p:txBody>
      </p:sp>
      <p:sp>
        <p:nvSpPr>
          <p:cNvPr id="37" name="Shape43"/>
          <p:cNvSpPr/>
          <p:nvPr>
            <p:custDataLst>
              <p:tags r:id="rId11"/>
            </p:custDataLst>
          </p:nvPr>
        </p:nvSpPr>
        <p:spPr>
          <a:xfrm>
            <a:off x="7271024" y="2195350"/>
            <a:ext cx="1705991" cy="64648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1275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100" b="1">
                <a:solidFill>
                  <a:srgbClr val="000000"/>
                </a:solidFill>
                <a:latin typeface="+mn-lt"/>
                <a:ea typeface="Play" panose="020B0000000000000000"/>
                <a:cs typeface="Play" panose="020B0000000000000000"/>
                <a:sym typeface="Play" panose="020B0000000000000000"/>
              </a:rPr>
              <a:t>Value-Added 
Services:</a:t>
            </a:r>
          </a:p>
        </p:txBody>
      </p:sp>
      <p:sp>
        <p:nvSpPr>
          <p:cNvPr id="38" name="Shape44"/>
          <p:cNvSpPr/>
          <p:nvPr>
            <p:custDataLst>
              <p:tags r:id="rId12"/>
            </p:custDataLst>
          </p:nvPr>
        </p:nvSpPr>
        <p:spPr>
          <a:xfrm>
            <a:off x="572014" y="2356970"/>
            <a:ext cx="1281097" cy="32324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1275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100" b="1">
                <a:solidFill>
                  <a:srgbClr val="FFFFFF"/>
                </a:solidFill>
                <a:latin typeface="+mn-lt"/>
                <a:ea typeface="Play" panose="020B0000000000000000"/>
                <a:cs typeface="Play" panose="020B0000000000000000"/>
                <a:sym typeface="Play" panose="020B0000000000000000"/>
              </a:rPr>
              <a:t>Cloud Ops</a:t>
            </a:r>
          </a:p>
        </p:txBody>
      </p:sp>
      <p:sp>
        <p:nvSpPr>
          <p:cNvPr id="36" name="Shape45"/>
          <p:cNvSpPr/>
          <p:nvPr>
            <p:custDataLst>
              <p:tags r:id="rId13"/>
            </p:custDataLst>
          </p:nvPr>
        </p:nvSpPr>
        <p:spPr>
          <a:xfrm>
            <a:off x="572015" y="855444"/>
            <a:ext cx="4744387" cy="51607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1275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000" b="1">
                <a:solidFill>
                  <a:srgbClr val="FFFFFF"/>
                </a:solidFill>
                <a:latin typeface="+mn-lt"/>
                <a:ea typeface="Play" panose="020B0000000000000000"/>
                <a:cs typeface="Play" panose="020B0000000000000000"/>
                <a:sym typeface="Play" panose="020B0000000000000000"/>
              </a:rPr>
              <a:t>Your title goes here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Shape54"/>
          <p:cNvGrpSpPr/>
          <p:nvPr>
            <p:custDataLst>
              <p:tags r:id="rId1"/>
            </p:custDataLst>
          </p:nvPr>
        </p:nvGrpSpPr>
        <p:grpSpPr>
          <a:xfrm>
            <a:off x="-2162421" y="-1503895"/>
            <a:ext cx="9865793" cy="9865792"/>
            <a:chOff x="-2797421" y="-2138895"/>
            <a:chExt cx="9865793" cy="9865792"/>
          </a:xfrm>
        </p:grpSpPr>
        <p:sp>
          <p:nvSpPr>
            <p:cNvPr id="72" name="Shape51"/>
            <p:cNvSpPr/>
            <p:nvPr>
              <p:custDataLst>
                <p:tags r:id="rId27"/>
              </p:custDataLst>
            </p:nvPr>
          </p:nvSpPr>
          <p:spPr>
            <a:xfrm rot="18900000">
              <a:off x="-2797421" y="-2138895"/>
              <a:ext cx="9865793" cy="9865792"/>
            </a:xfrm>
            <a:custGeom>
              <a:avLst/>
              <a:gdLst>
                <a:gd name="connsiteX0" fmla="*/ 4849338 w 9317484"/>
                <a:gd name="connsiteY0" fmla="*/ 0 h 9317483"/>
                <a:gd name="connsiteX1" fmla="*/ 9317484 w 9317484"/>
                <a:gd name="connsiteY1" fmla="*/ 4468146 h 9317483"/>
                <a:gd name="connsiteX2" fmla="*/ 9317483 w 9317484"/>
                <a:gd name="connsiteY2" fmla="*/ 9317483 h 9317483"/>
                <a:gd name="connsiteX3" fmla="*/ 4468145 w 9317484"/>
                <a:gd name="connsiteY3" fmla="*/ 9317483 h 9317483"/>
                <a:gd name="connsiteX4" fmla="*/ 0 w 9317484"/>
                <a:gd name="connsiteY4" fmla="*/ 4849338 h 9317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17484" h="9317483">
                  <a:moveTo>
                    <a:pt x="4849338" y="0"/>
                  </a:moveTo>
                  <a:lnTo>
                    <a:pt x="9317484" y="4468146"/>
                  </a:lnTo>
                  <a:lnTo>
                    <a:pt x="9317483" y="9317483"/>
                  </a:lnTo>
                  <a:lnTo>
                    <a:pt x="4468145" y="9317483"/>
                  </a:lnTo>
                  <a:lnTo>
                    <a:pt x="0" y="4849338"/>
                  </a:lnTo>
                  <a:close/>
                </a:path>
              </a:pathLst>
            </a:custGeom>
            <a:solidFill>
              <a:srgbClr val="000000"/>
            </a:solidFill>
            <a:ln w="114300">
              <a:solidFill>
                <a:srgbClr val="000000"/>
              </a:solidFill>
              <a:miter lim="400000"/>
            </a:ln>
          </p:spPr>
          <p:txBody>
            <a:bodyPr wrap="square" lIns="25397" tIns="25397" rIns="25397" bIns="25397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12750">
                <a:defRPr sz="3200">
                  <a:solidFill>
                    <a:srgbClr val="FFFFFF"/>
                  </a:solidFill>
                  <a:latin typeface="Play" panose="020B0000000000000000"/>
                  <a:ea typeface="Play" panose="020B0000000000000000"/>
                  <a:cs typeface="Play" panose="020B0000000000000000"/>
                  <a:sym typeface="Play" panose="020B0000000000000000"/>
                </a:defRPr>
              </a:pPr>
              <a:endParaRPr sz="1600"/>
            </a:p>
          </p:txBody>
        </p:sp>
        <p:sp>
          <p:nvSpPr>
            <p:cNvPr id="73" name="Shape53"/>
            <p:cNvSpPr/>
            <p:nvPr>
              <p:custDataLst>
                <p:tags r:id="rId28"/>
              </p:custDataLst>
            </p:nvPr>
          </p:nvSpPr>
          <p:spPr>
            <a:xfrm rot="18900000">
              <a:off x="-2652043" y="-613688"/>
              <a:ext cx="6815376" cy="6815375"/>
            </a:xfrm>
            <a:custGeom>
              <a:avLst/>
              <a:gdLst>
                <a:gd name="connsiteX0" fmla="*/ 4849338 w 6816264"/>
                <a:gd name="connsiteY0" fmla="*/ 0 h 6816263"/>
                <a:gd name="connsiteX1" fmla="*/ 6816264 w 6816264"/>
                <a:gd name="connsiteY1" fmla="*/ 1966926 h 6816263"/>
                <a:gd name="connsiteX2" fmla="*/ 6816263 w 6816264"/>
                <a:gd name="connsiteY2" fmla="*/ 6816263 h 6816263"/>
                <a:gd name="connsiteX3" fmla="*/ 1966925 w 6816264"/>
                <a:gd name="connsiteY3" fmla="*/ 6816263 h 6816263"/>
                <a:gd name="connsiteX4" fmla="*/ 0 w 6816264"/>
                <a:gd name="connsiteY4" fmla="*/ 4849338 h 6816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16263" h="6816263">
                  <a:moveTo>
                    <a:pt x="4849338" y="0"/>
                  </a:moveTo>
                  <a:lnTo>
                    <a:pt x="6816264" y="1966926"/>
                  </a:lnTo>
                  <a:lnTo>
                    <a:pt x="6816263" y="6816263"/>
                  </a:lnTo>
                  <a:lnTo>
                    <a:pt x="1966925" y="6816263"/>
                  </a:lnTo>
                  <a:lnTo>
                    <a:pt x="0" y="4849338"/>
                  </a:lnTo>
                  <a:close/>
                </a:path>
              </a:pathLst>
            </a:custGeom>
            <a:solidFill>
              <a:srgbClr val="3BA4DD"/>
            </a:solidFill>
            <a:ln w="12700">
              <a:miter lim="400000"/>
            </a:ln>
          </p:spPr>
          <p:txBody>
            <a:bodyPr wrap="square" lIns="25397" tIns="25397" rIns="25397" bIns="25397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12750">
                <a:defRPr sz="3200">
                  <a:solidFill>
                    <a:srgbClr val="FFFFFF"/>
                  </a:solidFill>
                  <a:latin typeface="Play" panose="020B0000000000000000"/>
                  <a:ea typeface="Play" panose="020B0000000000000000"/>
                  <a:cs typeface="Play" panose="020B0000000000000000"/>
                  <a:sym typeface="Play" panose="020B0000000000000000"/>
                </a:defRPr>
              </a:pPr>
              <a:endParaRPr sz="1600"/>
            </a:p>
          </p:txBody>
        </p:sp>
      </p:grpSp>
      <p:grpSp>
        <p:nvGrpSpPr>
          <p:cNvPr id="4" name="Shape55"/>
          <p:cNvGrpSpPr/>
          <p:nvPr>
            <p:custDataLst>
              <p:tags r:id="rId2"/>
            </p:custDataLst>
          </p:nvPr>
        </p:nvGrpSpPr>
        <p:grpSpPr>
          <a:xfrm>
            <a:off x="372701" y="1317691"/>
            <a:ext cx="809895" cy="809895"/>
            <a:chOff x="5056053" y="2389053"/>
            <a:chExt cx="809895" cy="809895"/>
          </a:xfrm>
        </p:grpSpPr>
        <p:grpSp>
          <p:nvGrpSpPr>
            <p:cNvPr id="6" name="Shape56"/>
            <p:cNvGrpSpPr/>
            <p:nvPr>
              <p:custDataLst>
                <p:tags r:id="rId24"/>
              </p:custDataLst>
            </p:nvPr>
          </p:nvGrpSpPr>
          <p:grpSpPr>
            <a:xfrm>
              <a:off x="5065052" y="2398052"/>
              <a:ext cx="791897" cy="791897"/>
              <a:chOff x="4513499" y="2398052"/>
              <a:chExt cx="791897" cy="791897"/>
            </a:xfrm>
          </p:grpSpPr>
          <p:sp>
            <p:nvSpPr>
              <p:cNvPr id="7" name="Shape57"/>
              <p:cNvSpPr>
                <a:spLocks noChangeAspect="1"/>
              </p:cNvSpPr>
              <p:nvPr>
                <p:custDataLst>
                  <p:tags r:id="rId25"/>
                </p:custDataLst>
              </p:nvPr>
            </p:nvSpPr>
            <p:spPr>
              <a:xfrm>
                <a:off x="4513499" y="2398052"/>
                <a:ext cx="791897" cy="791897"/>
              </a:xfrm>
              <a:prstGeom prst="rect">
                <a:avLst/>
              </a:prstGeom>
              <a:solidFill>
                <a:srgbClr val="000000"/>
              </a:solidFill>
              <a:ln w="12700">
                <a:miter lim="400000"/>
              </a:ln>
            </p:spPr>
            <p:txBody>
              <a:bodyPr lIns="25397" tIns="25397" rIns="25397" bIns="25397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412750">
                  <a:defRPr sz="3200">
                    <a:solidFill>
                      <a:srgbClr val="FFFFFF"/>
                    </a:solidFill>
                    <a:latin typeface="Play" panose="020B0000000000000000"/>
                    <a:ea typeface="Play" panose="020B0000000000000000"/>
                    <a:cs typeface="Play" panose="020B0000000000000000"/>
                    <a:sym typeface="Play" panose="020B0000000000000000"/>
                  </a:defRPr>
                </a:pPr>
                <a:endParaRPr sz="1600"/>
              </a:p>
            </p:txBody>
          </p:sp>
          <p:pic>
            <p:nvPicPr>
              <p:cNvPr id="9" name="Shape58"/>
              <p:cNvPicPr/>
              <p:nvPr>
                <p:custDataLst>
                  <p:tags r:id="rId26"/>
                </p:custDataLst>
              </p:nvPr>
            </p:nvPicPr>
            <p:blipFill>
              <a:blip r:embed="rId30">
                <a:extLst>
                  <a:ext uri="{96DAC541-7B7A-43D3-8B79-37D633B846F1}">
                    <asvg:svgBlip xmlns:asvg="http://schemas.microsoft.com/office/drawing/2016/SVG/main" xmlns="" r:embed="rId31"/>
                  </a:ext>
                </a:extLst>
              </a:blip>
              <a:stretch>
                <a:fillRect/>
              </a:stretch>
            </p:blipFill>
            <p:spPr>
              <a:xfrm>
                <a:off x="4692712" y="2537003"/>
                <a:ext cx="433469" cy="521932"/>
              </a:xfrm>
              <a:prstGeom prst="rect">
                <a:avLst/>
              </a:prstGeom>
            </p:spPr>
          </p:pic>
        </p:grpSp>
      </p:grpSp>
      <p:sp>
        <p:nvSpPr>
          <p:cNvPr id="51" name="Shape11"/>
          <p:cNvSpPr/>
          <p:nvPr>
            <p:custDataLst>
              <p:tags r:id="rId3"/>
            </p:custDataLst>
          </p:nvPr>
        </p:nvSpPr>
        <p:spPr>
          <a:xfrm>
            <a:off x="7476887" y="5518622"/>
            <a:ext cx="253968" cy="253968"/>
          </a:xfrm>
          <a:prstGeom prst="rect">
            <a:avLst/>
          </a:prstGeom>
          <a:solidFill>
            <a:srgbClr val="000000"/>
          </a:solidFill>
          <a:ln w="38100">
            <a:solidFill>
              <a:srgbClr val="000000"/>
            </a:solidFill>
            <a:miter lim="400000"/>
          </a:ln>
        </p:spPr>
        <p:txBody>
          <a:bodyPr lIns="25397" tIns="25397" rIns="25397" bIns="25397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12750">
              <a:defRPr sz="3200">
                <a:solidFill>
                  <a:srgbClr val="FFFFFF"/>
                </a:solidFill>
                <a:latin typeface="Play" panose="020B0000000000000000"/>
                <a:ea typeface="Play" panose="020B0000000000000000"/>
                <a:cs typeface="Play" panose="020B0000000000000000"/>
                <a:sym typeface="Play" panose="020B0000000000000000"/>
              </a:defRPr>
            </a:pPr>
            <a:endParaRPr sz="1600"/>
          </a:p>
        </p:txBody>
      </p:sp>
      <p:sp>
        <p:nvSpPr>
          <p:cNvPr id="52" name="Shape13"/>
          <p:cNvSpPr/>
          <p:nvPr>
            <p:custDataLst>
              <p:tags r:id="rId4"/>
            </p:custDataLst>
          </p:nvPr>
        </p:nvSpPr>
        <p:spPr>
          <a:xfrm>
            <a:off x="7990146" y="5246444"/>
            <a:ext cx="2615105" cy="809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+mn-lt"/>
              </a:rPr>
              <a:t>Continuous Improvement: Proactively 
seek opportunities for optimization, 
suggest enhancements, and ensure 
the client receives long-term value …</a:t>
            </a:r>
          </a:p>
        </p:txBody>
      </p:sp>
      <p:sp>
        <p:nvSpPr>
          <p:cNvPr id="53" name="Shape15"/>
          <p:cNvSpPr/>
          <p:nvPr>
            <p:custDataLst>
              <p:tags r:id="rId5"/>
            </p:custDataLst>
          </p:nvPr>
        </p:nvSpPr>
        <p:spPr>
          <a:xfrm>
            <a:off x="8605333" y="4407921"/>
            <a:ext cx="253968" cy="253968"/>
          </a:xfrm>
          <a:prstGeom prst="rect">
            <a:avLst/>
          </a:prstGeom>
          <a:solidFill>
            <a:srgbClr val="3BA4DD"/>
          </a:solidFill>
          <a:ln w="38100">
            <a:solidFill>
              <a:srgbClr val="3BA4DD"/>
            </a:solidFill>
            <a:miter lim="400000"/>
          </a:ln>
        </p:spPr>
        <p:txBody>
          <a:bodyPr lIns="25397" tIns="25397" rIns="25397" bIns="25397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12750">
              <a:defRPr sz="3200">
                <a:solidFill>
                  <a:srgbClr val="FFFFFF"/>
                </a:solidFill>
                <a:latin typeface="Play" panose="020B0000000000000000"/>
                <a:ea typeface="Play" panose="020B0000000000000000"/>
                <a:cs typeface="Play" panose="020B0000000000000000"/>
                <a:sym typeface="Play" panose="020B0000000000000000"/>
              </a:defRPr>
            </a:pPr>
            <a:endParaRPr sz="1600"/>
          </a:p>
        </p:txBody>
      </p:sp>
      <p:sp>
        <p:nvSpPr>
          <p:cNvPr id="54" name="Shape17"/>
          <p:cNvSpPr/>
          <p:nvPr>
            <p:custDataLst>
              <p:tags r:id="rId6"/>
            </p:custDataLst>
          </p:nvPr>
        </p:nvSpPr>
        <p:spPr>
          <a:xfrm>
            <a:off x="9118591" y="4135744"/>
            <a:ext cx="2746581" cy="809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+mn-lt"/>
              </a:rPr>
              <a:t>Relationship Building: Focus 
on building enduring relationships with 
the client by prioritizing their needs, 
offering continuous support, …</a:t>
            </a:r>
          </a:p>
        </p:txBody>
      </p:sp>
      <p:sp>
        <p:nvSpPr>
          <p:cNvPr id="55" name="Shape19"/>
          <p:cNvSpPr/>
          <p:nvPr>
            <p:custDataLst>
              <p:tags r:id="rId7"/>
            </p:custDataLst>
          </p:nvPr>
        </p:nvSpPr>
        <p:spPr>
          <a:xfrm>
            <a:off x="9603575" y="3302664"/>
            <a:ext cx="253968" cy="253968"/>
          </a:xfrm>
          <a:prstGeom prst="rect">
            <a:avLst/>
          </a:prstGeom>
          <a:solidFill>
            <a:srgbClr val="3BA4DD"/>
          </a:solidFill>
          <a:ln w="38100">
            <a:solidFill>
              <a:srgbClr val="3BA4DD"/>
            </a:solidFill>
            <a:miter lim="400000"/>
          </a:ln>
        </p:spPr>
        <p:txBody>
          <a:bodyPr lIns="25397" tIns="25397" rIns="25397" bIns="25397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12750">
              <a:defRPr sz="3200">
                <a:solidFill>
                  <a:srgbClr val="FFFFFF"/>
                </a:solidFill>
                <a:latin typeface="Play" panose="020B0000000000000000"/>
                <a:ea typeface="Play" panose="020B0000000000000000"/>
                <a:cs typeface="Play" panose="020B0000000000000000"/>
                <a:sym typeface="Play" panose="020B0000000000000000"/>
              </a:defRPr>
            </a:pPr>
            <a:endParaRPr sz="1600"/>
          </a:p>
        </p:txBody>
      </p:sp>
      <p:sp>
        <p:nvSpPr>
          <p:cNvPr id="56" name="Shape21"/>
          <p:cNvSpPr/>
          <p:nvPr>
            <p:custDataLst>
              <p:tags r:id="rId8"/>
            </p:custDataLst>
          </p:nvPr>
        </p:nvSpPr>
        <p:spPr>
          <a:xfrm>
            <a:off x="10116834" y="3329813"/>
            <a:ext cx="1229789" cy="1996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+mn-lt"/>
              </a:rPr>
              <a:t>Long-Term Value:</a:t>
            </a:r>
          </a:p>
        </p:txBody>
      </p:sp>
      <p:sp>
        <p:nvSpPr>
          <p:cNvPr id="57" name="Shape23"/>
          <p:cNvSpPr/>
          <p:nvPr>
            <p:custDataLst>
              <p:tags r:id="rId9"/>
            </p:custDataLst>
          </p:nvPr>
        </p:nvSpPr>
        <p:spPr>
          <a:xfrm>
            <a:off x="8605333" y="2186521"/>
            <a:ext cx="253968" cy="253968"/>
          </a:xfrm>
          <a:prstGeom prst="rect">
            <a:avLst/>
          </a:prstGeom>
          <a:solidFill>
            <a:srgbClr val="000000"/>
          </a:solidFill>
          <a:ln w="38100">
            <a:solidFill>
              <a:srgbClr val="000000"/>
            </a:solidFill>
            <a:miter lim="400000"/>
          </a:ln>
        </p:spPr>
        <p:txBody>
          <a:bodyPr lIns="25397" tIns="25397" rIns="25397" bIns="25397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12750">
              <a:defRPr sz="3200">
                <a:solidFill>
                  <a:srgbClr val="FFFFFF"/>
                </a:solidFill>
                <a:latin typeface="Play" panose="020B0000000000000000"/>
                <a:ea typeface="Play" panose="020B0000000000000000"/>
                <a:cs typeface="Play" panose="020B0000000000000000"/>
                <a:sym typeface="Play" panose="020B0000000000000000"/>
              </a:defRPr>
            </a:pPr>
            <a:endParaRPr sz="1600"/>
          </a:p>
        </p:txBody>
      </p:sp>
      <p:sp>
        <p:nvSpPr>
          <p:cNvPr id="58" name="Shape25"/>
          <p:cNvSpPr/>
          <p:nvPr>
            <p:custDataLst>
              <p:tags r:id="rId10"/>
            </p:custDataLst>
          </p:nvPr>
        </p:nvSpPr>
        <p:spPr>
          <a:xfrm>
            <a:off x="9118591" y="1914343"/>
            <a:ext cx="2700083" cy="809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+mn-lt"/>
              </a:rPr>
              <a:t>Communication and Accessibility: 
Establish clear communication 
channels, assign key contacts, 
and provide unique support numbers …</a:t>
            </a:r>
          </a:p>
        </p:txBody>
      </p:sp>
      <p:sp>
        <p:nvSpPr>
          <p:cNvPr id="59" name="Shape27"/>
          <p:cNvSpPr/>
          <p:nvPr>
            <p:custDataLst>
              <p:tags r:id="rId11"/>
            </p:custDataLst>
          </p:nvPr>
        </p:nvSpPr>
        <p:spPr>
          <a:xfrm>
            <a:off x="7476887" y="1075820"/>
            <a:ext cx="253968" cy="253968"/>
          </a:xfrm>
          <a:prstGeom prst="rect">
            <a:avLst/>
          </a:prstGeom>
          <a:solidFill>
            <a:srgbClr val="000000"/>
          </a:solidFill>
          <a:ln w="38100">
            <a:solidFill>
              <a:srgbClr val="000000"/>
            </a:solidFill>
            <a:miter lim="400000"/>
          </a:ln>
        </p:spPr>
        <p:txBody>
          <a:bodyPr lIns="25397" tIns="25397" rIns="25397" bIns="25397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12750">
              <a:defRPr sz="3200">
                <a:solidFill>
                  <a:srgbClr val="FFFFFF"/>
                </a:solidFill>
                <a:latin typeface="Play" panose="020B0000000000000000"/>
                <a:ea typeface="Play" panose="020B0000000000000000"/>
                <a:cs typeface="Play" panose="020B0000000000000000"/>
                <a:sym typeface="Play" panose="020B0000000000000000"/>
              </a:defRPr>
            </a:pPr>
            <a:endParaRPr sz="1600"/>
          </a:p>
        </p:txBody>
      </p:sp>
      <p:sp>
        <p:nvSpPr>
          <p:cNvPr id="60" name="Shape29"/>
          <p:cNvSpPr/>
          <p:nvPr>
            <p:custDataLst>
              <p:tags r:id="rId12"/>
            </p:custDataLst>
          </p:nvPr>
        </p:nvSpPr>
        <p:spPr>
          <a:xfrm>
            <a:off x="7990145" y="803642"/>
            <a:ext cx="2672826" cy="809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+mn-lt"/>
              </a:rPr>
              <a:t>Technology Expertise: Highlight 
in-depth knowledge of architecture, 
CMS platforms, third-party 
integrations, and cloud technologies …</a:t>
            </a:r>
          </a:p>
        </p:txBody>
      </p:sp>
      <p:sp>
        <p:nvSpPr>
          <p:cNvPr id="61" name="Shape31"/>
          <p:cNvSpPr/>
          <p:nvPr>
            <p:custDataLst>
              <p:tags r:id="rId13"/>
            </p:custDataLst>
          </p:nvPr>
        </p:nvSpPr>
        <p:spPr>
          <a:xfrm>
            <a:off x="3861844" y="5524064"/>
            <a:ext cx="253968" cy="253968"/>
          </a:xfrm>
          <a:prstGeom prst="rect">
            <a:avLst/>
          </a:prstGeom>
          <a:solidFill>
            <a:srgbClr val="FFFFFF"/>
          </a:solidFill>
          <a:ln w="38100">
            <a:solidFill>
              <a:srgbClr val="FFFFFF"/>
            </a:solidFill>
            <a:miter lim="400000"/>
          </a:ln>
        </p:spPr>
        <p:txBody>
          <a:bodyPr lIns="25397" tIns="25397" rIns="25397" bIns="25397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12750">
              <a:defRPr sz="3200">
                <a:solidFill>
                  <a:srgbClr val="FFFFFF"/>
                </a:solidFill>
                <a:latin typeface="Play" panose="020B0000000000000000"/>
                <a:ea typeface="Play" panose="020B0000000000000000"/>
                <a:cs typeface="Play" panose="020B0000000000000000"/>
                <a:sym typeface="Play" panose="020B0000000000000000"/>
              </a:defRPr>
            </a:pPr>
            <a:endParaRPr sz="1600"/>
          </a:p>
        </p:txBody>
      </p:sp>
      <p:sp>
        <p:nvSpPr>
          <p:cNvPr id="62" name="Shape33"/>
          <p:cNvSpPr/>
          <p:nvPr>
            <p:custDataLst>
              <p:tags r:id="rId14"/>
            </p:custDataLst>
          </p:nvPr>
        </p:nvSpPr>
        <p:spPr>
          <a:xfrm>
            <a:off x="4375104" y="5246444"/>
            <a:ext cx="1920843" cy="809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FFFFFF"/>
                </a:solidFill>
                <a:latin typeface="+mn-lt"/>
              </a:rPr>
              <a:t>24/7 Support Culture: 
Emphasize a 24/7 support 
culture as a core value, 
not just an added service, …</a:t>
            </a:r>
          </a:p>
        </p:txBody>
      </p:sp>
      <p:sp>
        <p:nvSpPr>
          <p:cNvPr id="63" name="Shape35"/>
          <p:cNvSpPr/>
          <p:nvPr>
            <p:custDataLst>
              <p:tags r:id="rId15"/>
            </p:custDataLst>
          </p:nvPr>
        </p:nvSpPr>
        <p:spPr>
          <a:xfrm>
            <a:off x="4970819" y="4413364"/>
            <a:ext cx="253968" cy="253968"/>
          </a:xfrm>
          <a:prstGeom prst="rect">
            <a:avLst/>
          </a:prstGeom>
          <a:solidFill>
            <a:srgbClr val="FFFFFF"/>
          </a:solidFill>
          <a:ln w="38100">
            <a:solidFill>
              <a:srgbClr val="FFFFFF"/>
            </a:solidFill>
            <a:miter lim="400000"/>
          </a:ln>
        </p:spPr>
        <p:txBody>
          <a:bodyPr lIns="25397" tIns="25397" rIns="25397" bIns="25397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12750">
              <a:defRPr sz="3200">
                <a:solidFill>
                  <a:srgbClr val="FFFFFF"/>
                </a:solidFill>
                <a:latin typeface="Play" panose="020B0000000000000000"/>
                <a:ea typeface="Play" panose="020B0000000000000000"/>
                <a:cs typeface="Play" panose="020B0000000000000000"/>
                <a:sym typeface="Play" panose="020B0000000000000000"/>
              </a:defRPr>
            </a:pPr>
            <a:endParaRPr sz="1600"/>
          </a:p>
        </p:txBody>
      </p:sp>
      <p:sp>
        <p:nvSpPr>
          <p:cNvPr id="64" name="Shape37"/>
          <p:cNvSpPr/>
          <p:nvPr>
            <p:custDataLst>
              <p:tags r:id="rId16"/>
            </p:custDataLst>
          </p:nvPr>
        </p:nvSpPr>
        <p:spPr>
          <a:xfrm>
            <a:off x="5484079" y="4440513"/>
            <a:ext cx="1067848" cy="1996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FFFFFF"/>
                </a:solidFill>
                <a:latin typeface="+mn-lt"/>
              </a:rPr>
              <a:t>Differentiators:</a:t>
            </a:r>
          </a:p>
        </p:txBody>
      </p:sp>
      <p:sp>
        <p:nvSpPr>
          <p:cNvPr id="65" name="Shape39"/>
          <p:cNvSpPr/>
          <p:nvPr>
            <p:custDataLst>
              <p:tags r:id="rId17"/>
            </p:custDataLst>
          </p:nvPr>
        </p:nvSpPr>
        <p:spPr>
          <a:xfrm>
            <a:off x="5998591" y="3302664"/>
            <a:ext cx="253968" cy="253968"/>
          </a:xfrm>
          <a:prstGeom prst="rect">
            <a:avLst/>
          </a:prstGeom>
          <a:solidFill>
            <a:srgbClr val="FFFFFF"/>
          </a:solidFill>
          <a:ln w="38100">
            <a:solidFill>
              <a:srgbClr val="FFFFFF"/>
            </a:solidFill>
            <a:miter lim="400000"/>
          </a:ln>
        </p:spPr>
        <p:txBody>
          <a:bodyPr lIns="25397" tIns="25397" rIns="25397" bIns="25397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12750">
              <a:defRPr sz="3200">
                <a:solidFill>
                  <a:srgbClr val="FFFFFF"/>
                </a:solidFill>
                <a:latin typeface="Play" panose="020B0000000000000000"/>
                <a:ea typeface="Play" panose="020B0000000000000000"/>
                <a:cs typeface="Play" panose="020B0000000000000000"/>
                <a:sym typeface="Play" panose="020B0000000000000000"/>
              </a:defRPr>
            </a:pPr>
            <a:endParaRPr sz="1600"/>
          </a:p>
        </p:txBody>
      </p:sp>
      <p:sp>
        <p:nvSpPr>
          <p:cNvPr id="66" name="Shape41"/>
          <p:cNvSpPr/>
          <p:nvPr>
            <p:custDataLst>
              <p:tags r:id="rId18"/>
            </p:custDataLst>
          </p:nvPr>
        </p:nvSpPr>
        <p:spPr>
          <a:xfrm>
            <a:off x="6511851" y="3025043"/>
            <a:ext cx="1861518" cy="809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FFFFFF"/>
                </a:solidFill>
                <a:latin typeface="+mn-lt"/>
              </a:rPr>
              <a:t>SLA Compliance: Ensure 
adherence to Service Level 
Agreements (SLAs) with 
first-line support, …</a:t>
            </a:r>
          </a:p>
        </p:txBody>
      </p:sp>
      <p:sp>
        <p:nvSpPr>
          <p:cNvPr id="67" name="Shape43"/>
          <p:cNvSpPr/>
          <p:nvPr>
            <p:custDataLst>
              <p:tags r:id="rId19"/>
            </p:custDataLst>
          </p:nvPr>
        </p:nvSpPr>
        <p:spPr>
          <a:xfrm>
            <a:off x="4970819" y="2191964"/>
            <a:ext cx="253968" cy="253968"/>
          </a:xfrm>
          <a:prstGeom prst="rect">
            <a:avLst/>
          </a:prstGeom>
          <a:solidFill>
            <a:srgbClr val="FFFFFF"/>
          </a:solidFill>
          <a:ln w="38100">
            <a:solidFill>
              <a:srgbClr val="FFFFFF"/>
            </a:solidFill>
            <a:miter lim="400000"/>
          </a:ln>
        </p:spPr>
        <p:txBody>
          <a:bodyPr lIns="25397" tIns="25397" rIns="25397" bIns="25397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12750">
              <a:defRPr sz="3200">
                <a:solidFill>
                  <a:srgbClr val="FFFFFF"/>
                </a:solidFill>
                <a:latin typeface="Play" panose="020B0000000000000000"/>
                <a:ea typeface="Play" panose="020B0000000000000000"/>
                <a:cs typeface="Play" panose="020B0000000000000000"/>
                <a:sym typeface="Play" panose="020B0000000000000000"/>
              </a:defRPr>
            </a:pPr>
            <a:endParaRPr sz="1600"/>
          </a:p>
        </p:txBody>
      </p:sp>
      <p:sp>
        <p:nvSpPr>
          <p:cNvPr id="68" name="Shape45"/>
          <p:cNvSpPr/>
          <p:nvPr>
            <p:custDataLst>
              <p:tags r:id="rId20"/>
            </p:custDataLst>
          </p:nvPr>
        </p:nvSpPr>
        <p:spPr>
          <a:xfrm>
            <a:off x="5484079" y="1914343"/>
            <a:ext cx="1815020" cy="809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FFFFFF"/>
                </a:solidFill>
                <a:latin typeface="+mn-lt"/>
              </a:rPr>
              <a:t>Proactive Monitoring: 
Implement robust uptime 
monitoring strategies 
to detect and address …</a:t>
            </a:r>
          </a:p>
        </p:txBody>
      </p:sp>
      <p:sp>
        <p:nvSpPr>
          <p:cNvPr id="69" name="Shape47"/>
          <p:cNvSpPr/>
          <p:nvPr>
            <p:custDataLst>
              <p:tags r:id="rId21"/>
            </p:custDataLst>
          </p:nvPr>
        </p:nvSpPr>
        <p:spPr>
          <a:xfrm>
            <a:off x="3861844" y="1081263"/>
            <a:ext cx="253968" cy="253968"/>
          </a:xfrm>
          <a:prstGeom prst="rect">
            <a:avLst/>
          </a:prstGeom>
          <a:solidFill>
            <a:srgbClr val="FFFFFF"/>
          </a:solidFill>
          <a:ln w="38100">
            <a:solidFill>
              <a:srgbClr val="FFFFFF"/>
            </a:solidFill>
            <a:miter lim="400000"/>
          </a:ln>
        </p:spPr>
        <p:txBody>
          <a:bodyPr lIns="25397" tIns="25397" rIns="25397" bIns="25397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12750">
              <a:defRPr sz="3200">
                <a:solidFill>
                  <a:srgbClr val="FFFFFF"/>
                </a:solidFill>
                <a:latin typeface="Play" panose="020B0000000000000000"/>
                <a:ea typeface="Play" panose="020B0000000000000000"/>
                <a:cs typeface="Play" panose="020B0000000000000000"/>
                <a:sym typeface="Play" panose="020B0000000000000000"/>
              </a:defRPr>
            </a:pPr>
            <a:endParaRPr sz="1600"/>
          </a:p>
        </p:txBody>
      </p:sp>
      <p:sp>
        <p:nvSpPr>
          <p:cNvPr id="70" name="Shape49"/>
          <p:cNvSpPr/>
          <p:nvPr>
            <p:custDataLst>
              <p:tags r:id="rId22"/>
            </p:custDataLst>
          </p:nvPr>
        </p:nvSpPr>
        <p:spPr>
          <a:xfrm>
            <a:off x="4375104" y="1108412"/>
            <a:ext cx="942785" cy="1996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Play" panose="020B0000000000000000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FFFFFF"/>
                </a:solidFill>
                <a:latin typeface="+mn-lt"/>
              </a:rPr>
              <a:t>Key Features:</a:t>
            </a:r>
          </a:p>
        </p:txBody>
      </p:sp>
      <p:sp>
        <p:nvSpPr>
          <p:cNvPr id="50" name="Shape59"/>
          <p:cNvSpPr/>
          <p:nvPr>
            <p:custDataLst>
              <p:tags r:id="rId23"/>
            </p:custDataLst>
          </p:nvPr>
        </p:nvSpPr>
        <p:spPr>
          <a:xfrm>
            <a:off x="372701" y="3537389"/>
            <a:ext cx="2444580" cy="49244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1275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000" b="1" smtClean="0">
                <a:solidFill>
                  <a:srgbClr val="FFFFFF"/>
                </a:solidFill>
                <a:latin typeface="+mn-lt"/>
                <a:ea typeface="Play" panose="020B0000000000000000"/>
                <a:cs typeface="Play" panose="020B0000000000000000"/>
                <a:sym typeface="Play" panose="020B0000000000000000"/>
              </a:rPr>
              <a:t>Cloud Ops</a:t>
            </a:r>
            <a:endParaRPr lang="en-US" sz="4000" b="1" dirty="0">
              <a:solidFill>
                <a:srgbClr val="FFFFFF"/>
              </a:solidFill>
              <a:latin typeface="+mn-lt"/>
              <a:ea typeface="Play" panose="020B0000000000000000"/>
              <a:cs typeface="Play" panose="020B0000000000000000"/>
              <a:sym typeface="Play" panose="020B0000000000000000"/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ompany new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3970" y="3014345"/>
            <a:ext cx="4543425" cy="828675"/>
          </a:xfrm>
          <a:prstGeom prst="rect">
            <a:avLst/>
          </a:prstGeom>
        </p:spPr>
      </p:pic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5.15.0.94"/>
  <p:tag name="AS_RELEASE_DATE" val="2022.12.31"/>
  <p:tag name="AS_TITLE" val="Aspose.Slides for Java"/>
  <p:tag name="AS_VERSION" val="22.1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5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6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7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8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4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8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6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4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5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7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5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6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7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8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2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3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4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2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3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4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2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3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4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5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7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8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1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3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4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0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6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9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0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1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5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6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5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6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8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9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1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2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3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4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5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6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8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9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0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1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4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5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6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7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8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0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BA4DD"/>
      </a:accent1>
      <a:accent2>
        <a:srgbClr val="228DC7"/>
      </a:accent2>
      <a:accent3>
        <a:srgbClr val="1C719F"/>
      </a:accent3>
      <a:accent4>
        <a:srgbClr val="155577"/>
      </a:accent4>
      <a:accent5>
        <a:srgbClr val="0E3850"/>
      </a:accent5>
      <a:accent6>
        <a:srgbClr val="071C28"/>
      </a:accent6>
      <a:hlink>
        <a:srgbClr val="0000FF"/>
      </a:hlink>
      <a:folHlink>
        <a:srgbClr val="800080"/>
      </a:folHlink>
    </a:clrScheme>
    <a:fontScheme name="Office">
      <a:majorFont>
        <a:latin typeface="Play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lay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BA4DD"/>
      </a:accent1>
      <a:accent2>
        <a:srgbClr val="228DC7"/>
      </a:accent2>
      <a:accent3>
        <a:srgbClr val="1C719F"/>
      </a:accent3>
      <a:accent4>
        <a:srgbClr val="155577"/>
      </a:accent4>
      <a:accent5>
        <a:srgbClr val="0E3850"/>
      </a:accent5>
      <a:accent6>
        <a:srgbClr val="071C28"/>
      </a:accent6>
      <a:hlink>
        <a:srgbClr val="0000FF"/>
      </a:hlink>
      <a:folHlink>
        <a:srgbClr val="800080"/>
      </a:folHlink>
    </a:clrScheme>
    <a:fontScheme name="Office">
      <a:majorFont>
        <a:latin typeface="Play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lay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Business Cooperate">
  <a:themeElements>
    <a:clrScheme name="Business Cooper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siness Cooperate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Business Cooper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Cooper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Cooper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Cooper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Cooper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Cooper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Cooper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Cooper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Cooper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Cooper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Cooper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Cooper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</Words>
  <Application>Microsoft Office PowerPoint</Application>
  <PresentationFormat>Widescreen</PresentationFormat>
  <Paragraphs>20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SimSun</vt:lpstr>
      <vt:lpstr>Arial</vt:lpstr>
      <vt:lpstr>Play</vt:lpstr>
      <vt:lpstr>Office Theme</vt:lpstr>
      <vt:lpstr>Office Theme</vt:lpstr>
      <vt:lpstr>Business Cooperate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Microsoft account</cp:lastModifiedBy>
  <cp:revision>5</cp:revision>
  <cp:lastPrinted>2024-03-31T10:07:00Z</cp:lastPrinted>
  <dcterms:created xsi:type="dcterms:W3CDTF">2024-03-31T10:07:00Z</dcterms:created>
  <dcterms:modified xsi:type="dcterms:W3CDTF">2024-05-15T04:40:56Z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B715EEB1CED84F33A1E83925A144AB7E_12</vt:lpwstr>
  </property>
  <property fmtid="{D5CDD505-2E9C-101B-9397-08002B2CF9AE}" pid="3" name="KSOProductBuildVer">
    <vt:lpwstr>1033-12.2.0.13489</vt:lpwstr>
  </property>
</Properties>
</file>